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9.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63" r:id="rId3"/>
    <p:sldId id="276" r:id="rId4"/>
    <p:sldId id="292" r:id="rId5"/>
    <p:sldId id="277" r:id="rId6"/>
    <p:sldId id="278" r:id="rId7"/>
    <p:sldId id="279" r:id="rId8"/>
    <p:sldId id="280" r:id="rId9"/>
    <p:sldId id="281" r:id="rId10"/>
    <p:sldId id="310" r:id="rId11"/>
    <p:sldId id="309" r:id="rId12"/>
    <p:sldId id="260" r:id="rId13"/>
    <p:sldId id="302" r:id="rId14"/>
    <p:sldId id="311" r:id="rId15"/>
    <p:sldId id="306" r:id="rId16"/>
    <p:sldId id="293" r:id="rId17"/>
    <p:sldId id="315" r:id="rId18"/>
    <p:sldId id="294" r:id="rId19"/>
    <p:sldId id="297" r:id="rId20"/>
    <p:sldId id="290" r:id="rId21"/>
    <p:sldId id="295" r:id="rId22"/>
    <p:sldId id="296" r:id="rId23"/>
    <p:sldId id="289" r:id="rId24"/>
    <p:sldId id="312" r:id="rId25"/>
    <p:sldId id="299" r:id="rId26"/>
    <p:sldId id="313" r:id="rId27"/>
    <p:sldId id="304" r:id="rId28"/>
    <p:sldId id="287" r:id="rId29"/>
    <p:sldId id="264" r:id="rId30"/>
    <p:sldId id="262" r:id="rId31"/>
    <p:sldId id="269" r:id="rId32"/>
    <p:sldId id="284" r:id="rId33"/>
    <p:sldId id="266" r:id="rId34"/>
    <p:sldId id="30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creen" id="{E178AB8E-4715-A840-BCAC-5514724D4400}">
          <p14:sldIdLst>
            <p14:sldId id="256"/>
          </p14:sldIdLst>
        </p14:section>
        <p14:section name="Introduction" id="{D8ADBDD0-2E42-ED4B-866A-280F964E9ADE}">
          <p14:sldIdLst>
            <p14:sldId id="263"/>
            <p14:sldId id="276"/>
            <p14:sldId id="292"/>
            <p14:sldId id="277"/>
            <p14:sldId id="278"/>
            <p14:sldId id="279"/>
            <p14:sldId id="280"/>
            <p14:sldId id="281"/>
          </p14:sldIdLst>
        </p14:section>
        <p14:section name="Methodology" id="{42D7923D-7A7C-9547-8C70-A5C34F5129AA}">
          <p14:sldIdLst>
            <p14:sldId id="310"/>
            <p14:sldId id="309"/>
            <p14:sldId id="260"/>
          </p14:sldIdLst>
        </p14:section>
        <p14:section name="Results" id="{FD3125F1-9303-AC48-9747-DF57582533F4}">
          <p14:sldIdLst>
            <p14:sldId id="302"/>
            <p14:sldId id="311"/>
            <p14:sldId id="306"/>
            <p14:sldId id="293"/>
            <p14:sldId id="315"/>
            <p14:sldId id="294"/>
            <p14:sldId id="297"/>
            <p14:sldId id="290"/>
            <p14:sldId id="295"/>
            <p14:sldId id="296"/>
            <p14:sldId id="289"/>
            <p14:sldId id="312"/>
            <p14:sldId id="299"/>
            <p14:sldId id="313"/>
            <p14:sldId id="304"/>
            <p14:sldId id="287"/>
          </p14:sldIdLst>
        </p14:section>
        <p14:section name="Summary" id="{585C8D42-E2FA-9440-8B2A-9645F26C4393}">
          <p14:sldIdLst>
            <p14:sldId id="264"/>
          </p14:sldIdLst>
        </p14:section>
        <p14:section name="Limitations and Conclusions" id="{152A4807-AE3C-2945-8502-A6E4C060DFB4}">
          <p14:sldIdLst>
            <p14:sldId id="262"/>
            <p14:sldId id="269"/>
            <p14:sldId id="284"/>
            <p14:sldId id="266"/>
          </p14:sldIdLst>
        </p14:section>
        <p14:section name="Extra" id="{97E77D09-9547-0C4D-847A-0BA9E93A00EF}">
          <p14:sldIdLst>
            <p14:sldId id="30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C3CC3C-653B-67A5-05E3-305581BCD364}" name="Faulconer, Emily K." initials="FEK" userId="Faulconer, Emily K." providerId="None"/>
  <p188:author id="{DEE10EC8-4671-E16F-C619-8B7A65D0A862}" name="Chamberlain, Darryl" initials="CD" userId="S::chambd17@erau.edu::612b89cd-be70-4d41-8501-0dc01e40e00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704E3C-7611-634E-839E-09DB4BBDB9B2}" v="10" dt="2022-04-08T18:01:33.9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93"/>
    <p:restoredTop sz="94694"/>
  </p:normalViewPr>
  <p:slideViewPr>
    <p:cSldViewPr snapToGrid="0">
      <p:cViewPr varScale="1">
        <p:scale>
          <a:sx n="89" d="100"/>
          <a:sy n="89" d="100"/>
        </p:scale>
        <p:origin x="192"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mberlain, Darryl" userId="612b89cd-be70-4d41-8501-0dc01e40e001" providerId="ADAL" clId="{13704E3C-7611-634E-839E-09DB4BBDB9B2}"/>
    <pc:docChg chg="addSld delSld modSld sldOrd delSection modSection">
      <pc:chgData name="Chamberlain, Darryl" userId="612b89cd-be70-4d41-8501-0dc01e40e001" providerId="ADAL" clId="{13704E3C-7611-634E-839E-09DB4BBDB9B2}" dt="2022-04-08T18:15:43.633" v="175" actId="14100"/>
      <pc:docMkLst>
        <pc:docMk/>
      </pc:docMkLst>
      <pc:sldChg chg="ord">
        <pc:chgData name="Chamberlain, Darryl" userId="612b89cd-be70-4d41-8501-0dc01e40e001" providerId="ADAL" clId="{13704E3C-7611-634E-839E-09DB4BBDB9B2}" dt="2022-04-08T17:45:54.201" v="5" actId="20578"/>
        <pc:sldMkLst>
          <pc:docMk/>
          <pc:sldMk cId="2755805487" sldId="260"/>
        </pc:sldMkLst>
      </pc:sldChg>
      <pc:sldChg chg="modSp mod">
        <pc:chgData name="Chamberlain, Darryl" userId="612b89cd-be70-4d41-8501-0dc01e40e001" providerId="ADAL" clId="{13704E3C-7611-634E-839E-09DB4BBDB9B2}" dt="2022-04-08T18:15:43.633" v="175" actId="14100"/>
        <pc:sldMkLst>
          <pc:docMk/>
          <pc:sldMk cId="836610793" sldId="266"/>
        </pc:sldMkLst>
        <pc:spChg chg="mod">
          <ac:chgData name="Chamberlain, Darryl" userId="612b89cd-be70-4d41-8501-0dc01e40e001" providerId="ADAL" clId="{13704E3C-7611-634E-839E-09DB4BBDB9B2}" dt="2022-04-08T18:15:43.633" v="175" actId="14100"/>
          <ac:spMkLst>
            <pc:docMk/>
            <pc:sldMk cId="836610793" sldId="266"/>
            <ac:spMk id="3" creationId="{144843EB-FA5A-40C5-ABB6-719592E0F39C}"/>
          </ac:spMkLst>
        </pc:spChg>
      </pc:sldChg>
      <pc:sldChg chg="modSp mod ord">
        <pc:chgData name="Chamberlain, Darryl" userId="612b89cd-be70-4d41-8501-0dc01e40e001" providerId="ADAL" clId="{13704E3C-7611-634E-839E-09DB4BBDB9B2}" dt="2022-04-08T17:47:03.121" v="25" actId="20578"/>
        <pc:sldMkLst>
          <pc:docMk/>
          <pc:sldMk cId="4042112544" sldId="304"/>
        </pc:sldMkLst>
        <pc:spChg chg="mod">
          <ac:chgData name="Chamberlain, Darryl" userId="612b89cd-be70-4d41-8501-0dc01e40e001" providerId="ADAL" clId="{13704E3C-7611-634E-839E-09DB4BBDB9B2}" dt="2022-04-08T17:46:27.950" v="23" actId="20577"/>
          <ac:spMkLst>
            <pc:docMk/>
            <pc:sldMk cId="4042112544" sldId="304"/>
            <ac:spMk id="3" creationId="{1DBB672F-6669-7A4E-A3AF-0C25055801A5}"/>
          </ac:spMkLst>
        </pc:spChg>
      </pc:sldChg>
      <pc:sldChg chg="del">
        <pc:chgData name="Chamberlain, Darryl" userId="612b89cd-be70-4d41-8501-0dc01e40e001" providerId="ADAL" clId="{13704E3C-7611-634E-839E-09DB4BBDB9B2}" dt="2022-04-08T17:46:16.943" v="10" actId="2696"/>
        <pc:sldMkLst>
          <pc:docMk/>
          <pc:sldMk cId="2004789636" sldId="305"/>
        </pc:sldMkLst>
      </pc:sldChg>
      <pc:sldChg chg="addSp modSp mod ord">
        <pc:chgData name="Chamberlain, Darryl" userId="612b89cd-be70-4d41-8501-0dc01e40e001" providerId="ADAL" clId="{13704E3C-7611-634E-839E-09DB4BBDB9B2}" dt="2022-04-08T17:59:09.542" v="141" actId="404"/>
        <pc:sldMkLst>
          <pc:docMk/>
          <pc:sldMk cId="1075087024" sldId="306"/>
        </pc:sldMkLst>
        <pc:spChg chg="mod">
          <ac:chgData name="Chamberlain, Darryl" userId="612b89cd-be70-4d41-8501-0dc01e40e001" providerId="ADAL" clId="{13704E3C-7611-634E-839E-09DB4BBDB9B2}" dt="2022-04-08T17:56:16.367" v="29"/>
          <ac:spMkLst>
            <pc:docMk/>
            <pc:sldMk cId="1075087024" sldId="306"/>
            <ac:spMk id="2" creationId="{00000000-0000-0000-0000-000000000000}"/>
          </ac:spMkLst>
        </pc:spChg>
        <pc:spChg chg="add mod">
          <ac:chgData name="Chamberlain, Darryl" userId="612b89cd-be70-4d41-8501-0dc01e40e001" providerId="ADAL" clId="{13704E3C-7611-634E-839E-09DB4BBDB9B2}" dt="2022-04-08T17:58:58.017" v="137" actId="14100"/>
          <ac:spMkLst>
            <pc:docMk/>
            <pc:sldMk cId="1075087024" sldId="306"/>
            <ac:spMk id="3" creationId="{77F1AE38-2145-B341-B10F-F80512FA7AB6}"/>
          </ac:spMkLst>
        </pc:spChg>
        <pc:spChg chg="add mod">
          <ac:chgData name="Chamberlain, Darryl" userId="612b89cd-be70-4d41-8501-0dc01e40e001" providerId="ADAL" clId="{13704E3C-7611-634E-839E-09DB4BBDB9B2}" dt="2022-04-08T17:59:09.542" v="141" actId="404"/>
          <ac:spMkLst>
            <pc:docMk/>
            <pc:sldMk cId="1075087024" sldId="306"/>
            <ac:spMk id="9" creationId="{4F6DF783-4CC6-9B48-BAD9-891EFD8B8DC5}"/>
          </ac:spMkLst>
        </pc:spChg>
      </pc:sldChg>
      <pc:sldChg chg="del">
        <pc:chgData name="Chamberlain, Darryl" userId="612b89cd-be70-4d41-8501-0dc01e40e001" providerId="ADAL" clId="{13704E3C-7611-634E-839E-09DB4BBDB9B2}" dt="2022-04-08T18:15:33.922" v="173" actId="2696"/>
        <pc:sldMkLst>
          <pc:docMk/>
          <pc:sldMk cId="2650119626" sldId="307"/>
        </pc:sldMkLst>
      </pc:sldChg>
      <pc:sldChg chg="ord">
        <pc:chgData name="Chamberlain, Darryl" userId="612b89cd-be70-4d41-8501-0dc01e40e001" providerId="ADAL" clId="{13704E3C-7611-634E-839E-09DB4BBDB9B2}" dt="2022-04-08T17:46:49.688" v="24" actId="20578"/>
        <pc:sldMkLst>
          <pc:docMk/>
          <pc:sldMk cId="2644606052" sldId="309"/>
        </pc:sldMkLst>
      </pc:sldChg>
      <pc:sldChg chg="add del">
        <pc:chgData name="Chamberlain, Darryl" userId="612b89cd-be70-4d41-8501-0dc01e40e001" providerId="ADAL" clId="{13704E3C-7611-634E-839E-09DB4BBDB9B2}" dt="2022-04-08T18:03:33.427" v="172" actId="2696"/>
        <pc:sldMkLst>
          <pc:docMk/>
          <pc:sldMk cId="563613065" sldId="314"/>
        </pc:sldMkLst>
      </pc:sldChg>
      <pc:sldChg chg="new del">
        <pc:chgData name="Chamberlain, Darryl" userId="612b89cd-be70-4d41-8501-0dc01e40e001" providerId="ADAL" clId="{13704E3C-7611-634E-839E-09DB4BBDB9B2}" dt="2022-04-08T17:44:00.411" v="3" actId="2696"/>
        <pc:sldMkLst>
          <pc:docMk/>
          <pc:sldMk cId="1467622358" sldId="314"/>
        </pc:sldMkLst>
      </pc:sldChg>
      <pc:sldChg chg="new del">
        <pc:chgData name="Chamberlain, Darryl" userId="612b89cd-be70-4d41-8501-0dc01e40e001" providerId="ADAL" clId="{13704E3C-7611-634E-839E-09DB4BBDB9B2}" dt="2022-04-08T17:44:02.750" v="4" actId="2696"/>
        <pc:sldMkLst>
          <pc:docMk/>
          <pc:sldMk cId="2108714268" sldId="315"/>
        </pc:sldMkLst>
      </pc:sldChg>
      <pc:sldChg chg="modSp add mod ord">
        <pc:chgData name="Chamberlain, Darryl" userId="612b89cd-be70-4d41-8501-0dc01e40e001" providerId="ADAL" clId="{13704E3C-7611-634E-839E-09DB4BBDB9B2}" dt="2022-04-08T18:02:15.075" v="171" actId="20578"/>
        <pc:sldMkLst>
          <pc:docMk/>
          <pc:sldMk cId="3558537983" sldId="315"/>
        </pc:sldMkLst>
        <pc:spChg chg="mod">
          <ac:chgData name="Chamberlain, Darryl" userId="612b89cd-be70-4d41-8501-0dc01e40e001" providerId="ADAL" clId="{13704E3C-7611-634E-839E-09DB4BBDB9B2}" dt="2022-04-08T17:59:26.576" v="155" actId="20577"/>
          <ac:spMkLst>
            <pc:docMk/>
            <pc:sldMk cId="3558537983" sldId="315"/>
            <ac:spMk id="2" creationId="{00000000-0000-0000-0000-000000000000}"/>
          </ac:spMkLst>
        </pc:spChg>
        <pc:spChg chg="mod">
          <ac:chgData name="Chamberlain, Darryl" userId="612b89cd-be70-4d41-8501-0dc01e40e001" providerId="ADAL" clId="{13704E3C-7611-634E-839E-09DB4BBDB9B2}" dt="2022-04-08T18:02:00.016" v="169" actId="1076"/>
          <ac:spMkLst>
            <pc:docMk/>
            <pc:sldMk cId="3558537983" sldId="315"/>
            <ac:spMk id="3" creationId="{77F1AE38-2145-B341-B10F-F80512FA7AB6}"/>
          </ac:spMkLst>
        </pc:spChg>
        <pc:spChg chg="mod">
          <ac:chgData name="Chamberlain, Darryl" userId="612b89cd-be70-4d41-8501-0dc01e40e001" providerId="ADAL" clId="{13704E3C-7611-634E-839E-09DB4BBDB9B2}" dt="2022-04-08T18:02:07.195" v="170" actId="1076"/>
          <ac:spMkLst>
            <pc:docMk/>
            <pc:sldMk cId="3558537983" sldId="315"/>
            <ac:spMk id="9" creationId="{4F6DF783-4CC6-9B48-BAD9-891EFD8B8DC5}"/>
          </ac:spMkLst>
        </pc:spChg>
      </pc:sldChg>
    </pc:docChg>
  </pc:docChgLst>
  <pc:docChgLst>
    <pc:chgData name="Chamberlain, Darryl" userId="612b89cd-be70-4d41-8501-0dc01e40e001" providerId="ADAL" clId="{F8A44BFB-CB8B-5240-8A8D-C194C497982B}"/>
    <pc:docChg chg="undo custSel addSld delSld modSld sldOrd addSection modSection">
      <pc:chgData name="Chamberlain, Darryl" userId="612b89cd-be70-4d41-8501-0dc01e40e001" providerId="ADAL" clId="{F8A44BFB-CB8B-5240-8A8D-C194C497982B}" dt="2022-03-14T15:20:21.358" v="8593" actId="20577"/>
      <pc:docMkLst>
        <pc:docMk/>
      </pc:docMkLst>
      <pc:sldChg chg="modSp mod">
        <pc:chgData name="Chamberlain, Darryl" userId="612b89cd-be70-4d41-8501-0dc01e40e001" providerId="ADAL" clId="{F8A44BFB-CB8B-5240-8A8D-C194C497982B}" dt="2022-03-14T14:17:08.879" v="6010" actId="962"/>
        <pc:sldMkLst>
          <pc:docMk/>
          <pc:sldMk cId="1766201705" sldId="256"/>
        </pc:sldMkLst>
        <pc:picChg chg="mod">
          <ac:chgData name="Chamberlain, Darryl" userId="612b89cd-be70-4d41-8501-0dc01e40e001" providerId="ADAL" clId="{F8A44BFB-CB8B-5240-8A8D-C194C497982B}" dt="2022-03-14T14:17:08.879" v="6010" actId="962"/>
          <ac:picMkLst>
            <pc:docMk/>
            <pc:sldMk cId="1766201705" sldId="256"/>
            <ac:picMk id="5" creationId="{DE72CBC6-B657-4DA8-9F61-22C7D963C2E7}"/>
          </ac:picMkLst>
        </pc:picChg>
      </pc:sldChg>
      <pc:sldChg chg="ord">
        <pc:chgData name="Chamberlain, Darryl" userId="612b89cd-be70-4d41-8501-0dc01e40e001" providerId="ADAL" clId="{F8A44BFB-CB8B-5240-8A8D-C194C497982B}" dt="2022-03-03T17:51:37.627" v="2210" actId="20578"/>
        <pc:sldMkLst>
          <pc:docMk/>
          <pc:sldMk cId="2755805487" sldId="260"/>
        </pc:sldMkLst>
      </pc:sldChg>
      <pc:sldChg chg="modSp">
        <pc:chgData name="Chamberlain, Darryl" userId="612b89cd-be70-4d41-8501-0dc01e40e001" providerId="ADAL" clId="{F8A44BFB-CB8B-5240-8A8D-C194C497982B}" dt="2022-03-14T14:44:58.013" v="7669" actId="962"/>
        <pc:sldMkLst>
          <pc:docMk/>
          <pc:sldMk cId="1875151339" sldId="262"/>
        </pc:sldMkLst>
        <pc:picChg chg="mod">
          <ac:chgData name="Chamberlain, Darryl" userId="612b89cd-be70-4d41-8501-0dc01e40e001" providerId="ADAL" clId="{F8A44BFB-CB8B-5240-8A8D-C194C497982B}" dt="2022-03-14T14:44:58.013" v="7669" actId="962"/>
          <ac:picMkLst>
            <pc:docMk/>
            <pc:sldMk cId="1875151339" sldId="262"/>
            <ac:picMk id="3074" creationId="{CC98B563-1D48-451C-8778-36351FB79089}"/>
          </ac:picMkLst>
        </pc:picChg>
      </pc:sldChg>
      <pc:sldChg chg="modSp">
        <pc:chgData name="Chamberlain, Darryl" userId="612b89cd-be70-4d41-8501-0dc01e40e001" providerId="ADAL" clId="{F8A44BFB-CB8B-5240-8A8D-C194C497982B}" dt="2022-03-14T14:17:40.723" v="6031" actId="962"/>
        <pc:sldMkLst>
          <pc:docMk/>
          <pc:sldMk cId="1192201893" sldId="263"/>
        </pc:sldMkLst>
        <pc:picChg chg="mod">
          <ac:chgData name="Chamberlain, Darryl" userId="612b89cd-be70-4d41-8501-0dc01e40e001" providerId="ADAL" clId="{F8A44BFB-CB8B-5240-8A8D-C194C497982B}" dt="2022-03-14T14:17:40.723" v="6031" actId="962"/>
          <ac:picMkLst>
            <pc:docMk/>
            <pc:sldMk cId="1192201893" sldId="263"/>
            <ac:picMk id="2050" creationId="{00000000-0000-0000-0000-000000000000}"/>
          </ac:picMkLst>
        </pc:picChg>
      </pc:sldChg>
      <pc:sldChg chg="modSp mod ord">
        <pc:chgData name="Chamberlain, Darryl" userId="612b89cd-be70-4d41-8501-0dc01e40e001" providerId="ADAL" clId="{F8A44BFB-CB8B-5240-8A8D-C194C497982B}" dt="2022-03-14T14:44:43.800" v="7597" actId="962"/>
        <pc:sldMkLst>
          <pc:docMk/>
          <pc:sldMk cId="2843388560" sldId="264"/>
        </pc:sldMkLst>
        <pc:spChg chg="mod">
          <ac:chgData name="Chamberlain, Darryl" userId="612b89cd-be70-4d41-8501-0dc01e40e001" providerId="ADAL" clId="{F8A44BFB-CB8B-5240-8A8D-C194C497982B}" dt="2022-03-04T20:49:07.529" v="5951" actId="2711"/>
          <ac:spMkLst>
            <pc:docMk/>
            <pc:sldMk cId="2843388560" sldId="264"/>
            <ac:spMk id="3" creationId="{00000000-0000-0000-0000-000000000000}"/>
          </ac:spMkLst>
        </pc:spChg>
        <pc:picChg chg="mod">
          <ac:chgData name="Chamberlain, Darryl" userId="612b89cd-be70-4d41-8501-0dc01e40e001" providerId="ADAL" clId="{F8A44BFB-CB8B-5240-8A8D-C194C497982B}" dt="2022-03-14T14:44:43.800" v="7597" actId="962"/>
          <ac:picMkLst>
            <pc:docMk/>
            <pc:sldMk cId="2843388560" sldId="264"/>
            <ac:picMk id="12" creationId="{00000000-0000-0000-0000-000000000000}"/>
          </ac:picMkLst>
        </pc:picChg>
      </pc:sldChg>
      <pc:sldChg chg="modSp mod">
        <pc:chgData name="Chamberlain, Darryl" userId="612b89cd-be70-4d41-8501-0dc01e40e001" providerId="ADAL" clId="{F8A44BFB-CB8B-5240-8A8D-C194C497982B}" dt="2022-03-14T14:46:07.081" v="8263" actId="962"/>
        <pc:sldMkLst>
          <pc:docMk/>
          <pc:sldMk cId="3466583039" sldId="269"/>
        </pc:sldMkLst>
        <pc:spChg chg="mod">
          <ac:chgData name="Chamberlain, Darryl" userId="612b89cd-be70-4d41-8501-0dc01e40e001" providerId="ADAL" clId="{F8A44BFB-CB8B-5240-8A8D-C194C497982B}" dt="2022-03-14T14:46:07.081" v="8263" actId="962"/>
          <ac:spMkLst>
            <pc:docMk/>
            <pc:sldMk cId="3466583039" sldId="269"/>
            <ac:spMk id="9" creationId="{00000000-0000-0000-0000-000000000000}"/>
          </ac:spMkLst>
        </pc:spChg>
        <pc:spChg chg="mod">
          <ac:chgData name="Chamberlain, Darryl" userId="612b89cd-be70-4d41-8501-0dc01e40e001" providerId="ADAL" clId="{F8A44BFB-CB8B-5240-8A8D-C194C497982B}" dt="2022-03-14T14:46:07.081" v="8263" actId="962"/>
          <ac:spMkLst>
            <pc:docMk/>
            <pc:sldMk cId="3466583039" sldId="269"/>
            <ac:spMk id="10" creationId="{00000000-0000-0000-0000-000000000000}"/>
          </ac:spMkLst>
        </pc:spChg>
        <pc:spChg chg="mod">
          <ac:chgData name="Chamberlain, Darryl" userId="612b89cd-be70-4d41-8501-0dc01e40e001" providerId="ADAL" clId="{F8A44BFB-CB8B-5240-8A8D-C194C497982B}" dt="2022-03-14T14:46:07.081" v="8263" actId="962"/>
          <ac:spMkLst>
            <pc:docMk/>
            <pc:sldMk cId="3466583039" sldId="269"/>
            <ac:spMk id="11" creationId="{00000000-0000-0000-0000-000000000000}"/>
          </ac:spMkLst>
        </pc:spChg>
        <pc:spChg chg="mod">
          <ac:chgData name="Chamberlain, Darryl" userId="612b89cd-be70-4d41-8501-0dc01e40e001" providerId="ADAL" clId="{F8A44BFB-CB8B-5240-8A8D-C194C497982B}" dt="2022-03-14T14:46:07.081" v="8263" actId="962"/>
          <ac:spMkLst>
            <pc:docMk/>
            <pc:sldMk cId="3466583039" sldId="269"/>
            <ac:spMk id="12" creationId="{00000000-0000-0000-0000-000000000000}"/>
          </ac:spMkLst>
        </pc:spChg>
        <pc:spChg chg="mod">
          <ac:chgData name="Chamberlain, Darryl" userId="612b89cd-be70-4d41-8501-0dc01e40e001" providerId="ADAL" clId="{F8A44BFB-CB8B-5240-8A8D-C194C497982B}" dt="2022-03-14T14:46:07.081" v="8263" actId="962"/>
          <ac:spMkLst>
            <pc:docMk/>
            <pc:sldMk cId="3466583039" sldId="269"/>
            <ac:spMk id="17" creationId="{00000000-0000-0000-0000-000000000000}"/>
          </ac:spMkLst>
        </pc:spChg>
        <pc:spChg chg="mod">
          <ac:chgData name="Chamberlain, Darryl" userId="612b89cd-be70-4d41-8501-0dc01e40e001" providerId="ADAL" clId="{F8A44BFB-CB8B-5240-8A8D-C194C497982B}" dt="2022-03-14T14:46:07.081" v="8263" actId="962"/>
          <ac:spMkLst>
            <pc:docMk/>
            <pc:sldMk cId="3466583039" sldId="269"/>
            <ac:spMk id="19" creationId="{00000000-0000-0000-0000-000000000000}"/>
          </ac:spMkLst>
        </pc:spChg>
        <pc:spChg chg="mod">
          <ac:chgData name="Chamberlain, Darryl" userId="612b89cd-be70-4d41-8501-0dc01e40e001" providerId="ADAL" clId="{F8A44BFB-CB8B-5240-8A8D-C194C497982B}" dt="2022-03-14T14:46:07.081" v="8263" actId="962"/>
          <ac:spMkLst>
            <pc:docMk/>
            <pc:sldMk cId="3466583039" sldId="269"/>
            <ac:spMk id="20" creationId="{00000000-0000-0000-0000-000000000000}"/>
          </ac:spMkLst>
        </pc:spChg>
        <pc:cxnChg chg="mod">
          <ac:chgData name="Chamberlain, Darryl" userId="612b89cd-be70-4d41-8501-0dc01e40e001" providerId="ADAL" clId="{F8A44BFB-CB8B-5240-8A8D-C194C497982B}" dt="2022-03-14T14:46:07.081" v="8263" actId="962"/>
          <ac:cxnSpMkLst>
            <pc:docMk/>
            <pc:sldMk cId="3466583039" sldId="269"/>
            <ac:cxnSpMk id="13" creationId="{00000000-0000-0000-0000-000000000000}"/>
          </ac:cxnSpMkLst>
        </pc:cxnChg>
        <pc:cxnChg chg="mod">
          <ac:chgData name="Chamberlain, Darryl" userId="612b89cd-be70-4d41-8501-0dc01e40e001" providerId="ADAL" clId="{F8A44BFB-CB8B-5240-8A8D-C194C497982B}" dt="2022-03-14T14:46:07.081" v="8263" actId="962"/>
          <ac:cxnSpMkLst>
            <pc:docMk/>
            <pc:sldMk cId="3466583039" sldId="269"/>
            <ac:cxnSpMk id="14" creationId="{00000000-0000-0000-0000-000000000000}"/>
          </ac:cxnSpMkLst>
        </pc:cxnChg>
        <pc:cxnChg chg="mod">
          <ac:chgData name="Chamberlain, Darryl" userId="612b89cd-be70-4d41-8501-0dc01e40e001" providerId="ADAL" clId="{F8A44BFB-CB8B-5240-8A8D-C194C497982B}" dt="2022-03-14T14:46:07.081" v="8263" actId="962"/>
          <ac:cxnSpMkLst>
            <pc:docMk/>
            <pc:sldMk cId="3466583039" sldId="269"/>
            <ac:cxnSpMk id="15" creationId="{00000000-0000-0000-0000-000000000000}"/>
          </ac:cxnSpMkLst>
        </pc:cxnChg>
        <pc:cxnChg chg="mod">
          <ac:chgData name="Chamberlain, Darryl" userId="612b89cd-be70-4d41-8501-0dc01e40e001" providerId="ADAL" clId="{F8A44BFB-CB8B-5240-8A8D-C194C497982B}" dt="2022-03-14T14:46:07.081" v="8263" actId="962"/>
          <ac:cxnSpMkLst>
            <pc:docMk/>
            <pc:sldMk cId="3466583039" sldId="269"/>
            <ac:cxnSpMk id="16" creationId="{00000000-0000-0000-0000-000000000000}"/>
          </ac:cxnSpMkLst>
        </pc:cxnChg>
        <pc:cxnChg chg="mod">
          <ac:chgData name="Chamberlain, Darryl" userId="612b89cd-be70-4d41-8501-0dc01e40e001" providerId="ADAL" clId="{F8A44BFB-CB8B-5240-8A8D-C194C497982B}" dt="2022-03-14T14:46:07.081" v="8263" actId="962"/>
          <ac:cxnSpMkLst>
            <pc:docMk/>
            <pc:sldMk cId="3466583039" sldId="269"/>
            <ac:cxnSpMk id="18" creationId="{00000000-0000-0000-0000-000000000000}"/>
          </ac:cxnSpMkLst>
        </pc:cxnChg>
        <pc:cxnChg chg="mod">
          <ac:chgData name="Chamberlain, Darryl" userId="612b89cd-be70-4d41-8501-0dc01e40e001" providerId="ADAL" clId="{F8A44BFB-CB8B-5240-8A8D-C194C497982B}" dt="2022-03-14T14:46:07.081" v="8263" actId="962"/>
          <ac:cxnSpMkLst>
            <pc:docMk/>
            <pc:sldMk cId="3466583039" sldId="269"/>
            <ac:cxnSpMk id="21" creationId="{00000000-0000-0000-0000-000000000000}"/>
          </ac:cxnSpMkLst>
        </pc:cxnChg>
        <pc:cxnChg chg="mod">
          <ac:chgData name="Chamberlain, Darryl" userId="612b89cd-be70-4d41-8501-0dc01e40e001" providerId="ADAL" clId="{F8A44BFB-CB8B-5240-8A8D-C194C497982B}" dt="2022-03-14T14:46:07.081" v="8263" actId="962"/>
          <ac:cxnSpMkLst>
            <pc:docMk/>
            <pc:sldMk cId="3466583039" sldId="269"/>
            <ac:cxnSpMk id="22" creationId="{00000000-0000-0000-0000-000000000000}"/>
          </ac:cxnSpMkLst>
        </pc:cxnChg>
      </pc:sldChg>
      <pc:sldChg chg="modSp mod">
        <pc:chgData name="Chamberlain, Darryl" userId="612b89cd-be70-4d41-8501-0dc01e40e001" providerId="ADAL" clId="{F8A44BFB-CB8B-5240-8A8D-C194C497982B}" dt="2022-03-14T14:24:56.247" v="7191" actId="962"/>
        <pc:sldMkLst>
          <pc:docMk/>
          <pc:sldMk cId="2710298094" sldId="276"/>
        </pc:sldMkLst>
        <pc:spChg chg="mod">
          <ac:chgData name="Chamberlain, Darryl" userId="612b89cd-be70-4d41-8501-0dc01e40e001" providerId="ADAL" clId="{F8A44BFB-CB8B-5240-8A8D-C194C497982B}" dt="2022-03-14T14:24:56.247" v="7191" actId="962"/>
          <ac:spMkLst>
            <pc:docMk/>
            <pc:sldMk cId="2710298094" sldId="276"/>
            <ac:spMk id="8" creationId="{00000000-0000-0000-0000-000000000000}"/>
          </ac:spMkLst>
        </pc:spChg>
        <pc:spChg chg="mod">
          <ac:chgData name="Chamberlain, Darryl" userId="612b89cd-be70-4d41-8501-0dc01e40e001" providerId="ADAL" clId="{F8A44BFB-CB8B-5240-8A8D-C194C497982B}" dt="2022-03-14T14:24:56.247" v="7191" actId="962"/>
          <ac:spMkLst>
            <pc:docMk/>
            <pc:sldMk cId="2710298094" sldId="276"/>
            <ac:spMk id="9" creationId="{00000000-0000-0000-0000-000000000000}"/>
          </ac:spMkLst>
        </pc:spChg>
        <pc:spChg chg="mod">
          <ac:chgData name="Chamberlain, Darryl" userId="612b89cd-be70-4d41-8501-0dc01e40e001" providerId="ADAL" clId="{F8A44BFB-CB8B-5240-8A8D-C194C497982B}" dt="2022-03-14T14:24:56.247" v="7191" actId="962"/>
          <ac:spMkLst>
            <pc:docMk/>
            <pc:sldMk cId="2710298094" sldId="276"/>
            <ac:spMk id="10" creationId="{00000000-0000-0000-0000-000000000000}"/>
          </ac:spMkLst>
        </pc:spChg>
        <pc:spChg chg="mod">
          <ac:chgData name="Chamberlain, Darryl" userId="612b89cd-be70-4d41-8501-0dc01e40e001" providerId="ADAL" clId="{F8A44BFB-CB8B-5240-8A8D-C194C497982B}" dt="2022-03-14T14:24:56.247" v="7191" actId="962"/>
          <ac:spMkLst>
            <pc:docMk/>
            <pc:sldMk cId="2710298094" sldId="276"/>
            <ac:spMk id="15" creationId="{00000000-0000-0000-0000-000000000000}"/>
          </ac:spMkLst>
        </pc:spChg>
        <pc:spChg chg="mod">
          <ac:chgData name="Chamberlain, Darryl" userId="612b89cd-be70-4d41-8501-0dc01e40e001" providerId="ADAL" clId="{F8A44BFB-CB8B-5240-8A8D-C194C497982B}" dt="2022-03-14T14:24:56.247" v="7191" actId="962"/>
          <ac:spMkLst>
            <pc:docMk/>
            <pc:sldMk cId="2710298094" sldId="276"/>
            <ac:spMk id="18" creationId="{00000000-0000-0000-0000-000000000000}"/>
          </ac:spMkLst>
        </pc:spChg>
        <pc:spChg chg="mod">
          <ac:chgData name="Chamberlain, Darryl" userId="612b89cd-be70-4d41-8501-0dc01e40e001" providerId="ADAL" clId="{F8A44BFB-CB8B-5240-8A8D-C194C497982B}" dt="2022-03-14T14:24:56.247" v="7191" actId="962"/>
          <ac:spMkLst>
            <pc:docMk/>
            <pc:sldMk cId="2710298094" sldId="276"/>
            <ac:spMk id="21" creationId="{00000000-0000-0000-0000-000000000000}"/>
          </ac:spMkLst>
        </pc:spChg>
        <pc:spChg chg="mod">
          <ac:chgData name="Chamberlain, Darryl" userId="612b89cd-be70-4d41-8501-0dc01e40e001" providerId="ADAL" clId="{F8A44BFB-CB8B-5240-8A8D-C194C497982B}" dt="2022-03-14T14:24:56.247" v="7191" actId="962"/>
          <ac:spMkLst>
            <pc:docMk/>
            <pc:sldMk cId="2710298094" sldId="276"/>
            <ac:spMk id="45" creationId="{00000000-0000-0000-0000-000000000000}"/>
          </ac:spMkLst>
        </pc:spChg>
        <pc:spChg chg="mod">
          <ac:chgData name="Chamberlain, Darryl" userId="612b89cd-be70-4d41-8501-0dc01e40e001" providerId="ADAL" clId="{F8A44BFB-CB8B-5240-8A8D-C194C497982B}" dt="2022-03-14T14:24:56.247" v="7191" actId="962"/>
          <ac:spMkLst>
            <pc:docMk/>
            <pc:sldMk cId="2710298094" sldId="276"/>
            <ac:spMk id="77" creationId="{00000000-0000-0000-0000-000000000000}"/>
          </ac:spMkLst>
        </pc:spChg>
        <pc:cxnChg chg="mod">
          <ac:chgData name="Chamberlain, Darryl" userId="612b89cd-be70-4d41-8501-0dc01e40e001" providerId="ADAL" clId="{F8A44BFB-CB8B-5240-8A8D-C194C497982B}" dt="2022-03-14T14:24:56.247" v="7191" actId="962"/>
          <ac:cxnSpMkLst>
            <pc:docMk/>
            <pc:sldMk cId="2710298094" sldId="276"/>
            <ac:cxnSpMk id="11" creationId="{00000000-0000-0000-0000-000000000000}"/>
          </ac:cxnSpMkLst>
        </pc:cxnChg>
        <pc:cxnChg chg="mod">
          <ac:chgData name="Chamberlain, Darryl" userId="612b89cd-be70-4d41-8501-0dc01e40e001" providerId="ADAL" clId="{F8A44BFB-CB8B-5240-8A8D-C194C497982B}" dt="2022-03-14T14:24:56.247" v="7191" actId="962"/>
          <ac:cxnSpMkLst>
            <pc:docMk/>
            <pc:sldMk cId="2710298094" sldId="276"/>
            <ac:cxnSpMk id="13" creationId="{00000000-0000-0000-0000-000000000000}"/>
          </ac:cxnSpMkLst>
        </pc:cxnChg>
        <pc:cxnChg chg="mod">
          <ac:chgData name="Chamberlain, Darryl" userId="612b89cd-be70-4d41-8501-0dc01e40e001" providerId="ADAL" clId="{F8A44BFB-CB8B-5240-8A8D-C194C497982B}" dt="2022-03-14T14:24:56.247" v="7191" actId="962"/>
          <ac:cxnSpMkLst>
            <pc:docMk/>
            <pc:sldMk cId="2710298094" sldId="276"/>
            <ac:cxnSpMk id="20" creationId="{00000000-0000-0000-0000-000000000000}"/>
          </ac:cxnSpMkLst>
        </pc:cxnChg>
        <pc:cxnChg chg="mod">
          <ac:chgData name="Chamberlain, Darryl" userId="612b89cd-be70-4d41-8501-0dc01e40e001" providerId="ADAL" clId="{F8A44BFB-CB8B-5240-8A8D-C194C497982B}" dt="2022-03-14T14:24:56.247" v="7191" actId="962"/>
          <ac:cxnSpMkLst>
            <pc:docMk/>
            <pc:sldMk cId="2710298094" sldId="276"/>
            <ac:cxnSpMk id="24" creationId="{00000000-0000-0000-0000-000000000000}"/>
          </ac:cxnSpMkLst>
        </pc:cxnChg>
        <pc:cxnChg chg="mod">
          <ac:chgData name="Chamberlain, Darryl" userId="612b89cd-be70-4d41-8501-0dc01e40e001" providerId="ADAL" clId="{F8A44BFB-CB8B-5240-8A8D-C194C497982B}" dt="2022-03-14T14:24:56.247" v="7191" actId="962"/>
          <ac:cxnSpMkLst>
            <pc:docMk/>
            <pc:sldMk cId="2710298094" sldId="276"/>
            <ac:cxnSpMk id="42" creationId="{00000000-0000-0000-0000-000000000000}"/>
          </ac:cxnSpMkLst>
        </pc:cxnChg>
        <pc:cxnChg chg="mod">
          <ac:chgData name="Chamberlain, Darryl" userId="612b89cd-be70-4d41-8501-0dc01e40e001" providerId="ADAL" clId="{F8A44BFB-CB8B-5240-8A8D-C194C497982B}" dt="2022-03-14T14:24:56.247" v="7191" actId="962"/>
          <ac:cxnSpMkLst>
            <pc:docMk/>
            <pc:sldMk cId="2710298094" sldId="276"/>
            <ac:cxnSpMk id="78" creationId="{00000000-0000-0000-0000-000000000000}"/>
          </ac:cxnSpMkLst>
        </pc:cxnChg>
        <pc:cxnChg chg="mod">
          <ac:chgData name="Chamberlain, Darryl" userId="612b89cd-be70-4d41-8501-0dc01e40e001" providerId="ADAL" clId="{F8A44BFB-CB8B-5240-8A8D-C194C497982B}" dt="2022-03-14T14:24:56.247" v="7191" actId="962"/>
          <ac:cxnSpMkLst>
            <pc:docMk/>
            <pc:sldMk cId="2710298094" sldId="276"/>
            <ac:cxnSpMk id="81" creationId="{00000000-0000-0000-0000-000000000000}"/>
          </ac:cxnSpMkLst>
        </pc:cxnChg>
        <pc:cxnChg chg="mod">
          <ac:chgData name="Chamberlain, Darryl" userId="612b89cd-be70-4d41-8501-0dc01e40e001" providerId="ADAL" clId="{F8A44BFB-CB8B-5240-8A8D-C194C497982B}" dt="2022-03-14T14:24:56.247" v="7191" actId="962"/>
          <ac:cxnSpMkLst>
            <pc:docMk/>
            <pc:sldMk cId="2710298094" sldId="276"/>
            <ac:cxnSpMk id="84" creationId="{00000000-0000-0000-0000-000000000000}"/>
          </ac:cxnSpMkLst>
        </pc:cxnChg>
        <pc:cxnChg chg="mod">
          <ac:chgData name="Chamberlain, Darryl" userId="612b89cd-be70-4d41-8501-0dc01e40e001" providerId="ADAL" clId="{F8A44BFB-CB8B-5240-8A8D-C194C497982B}" dt="2022-03-14T14:24:56.247" v="7191" actId="962"/>
          <ac:cxnSpMkLst>
            <pc:docMk/>
            <pc:sldMk cId="2710298094" sldId="276"/>
            <ac:cxnSpMk id="87" creationId="{00000000-0000-0000-0000-000000000000}"/>
          </ac:cxnSpMkLst>
        </pc:cxnChg>
        <pc:cxnChg chg="mod">
          <ac:chgData name="Chamberlain, Darryl" userId="612b89cd-be70-4d41-8501-0dc01e40e001" providerId="ADAL" clId="{F8A44BFB-CB8B-5240-8A8D-C194C497982B}" dt="2022-03-14T14:24:56.247" v="7191" actId="962"/>
          <ac:cxnSpMkLst>
            <pc:docMk/>
            <pc:sldMk cId="2710298094" sldId="276"/>
            <ac:cxnSpMk id="90" creationId="{00000000-0000-0000-0000-000000000000}"/>
          </ac:cxnSpMkLst>
        </pc:cxnChg>
      </pc:sldChg>
      <pc:sldChg chg="modSp">
        <pc:chgData name="Chamberlain, Darryl" userId="612b89cd-be70-4d41-8501-0dc01e40e001" providerId="ADAL" clId="{F8A44BFB-CB8B-5240-8A8D-C194C497982B}" dt="2022-03-14T14:25:26.050" v="7321" actId="962"/>
        <pc:sldMkLst>
          <pc:docMk/>
          <pc:sldMk cId="3938126377" sldId="277"/>
        </pc:sldMkLst>
        <pc:picChg chg="mod">
          <ac:chgData name="Chamberlain, Darryl" userId="612b89cd-be70-4d41-8501-0dc01e40e001" providerId="ADAL" clId="{F8A44BFB-CB8B-5240-8A8D-C194C497982B}" dt="2022-03-14T14:25:26.050" v="7321" actId="962"/>
          <ac:picMkLst>
            <pc:docMk/>
            <pc:sldMk cId="3938126377" sldId="277"/>
            <ac:picMk id="1026" creationId="{00000000-0000-0000-0000-000000000000}"/>
          </ac:picMkLst>
        </pc:picChg>
      </pc:sldChg>
      <pc:sldChg chg="modSp">
        <pc:chgData name="Chamberlain, Darryl" userId="612b89cd-be70-4d41-8501-0dc01e40e001" providerId="ADAL" clId="{F8A44BFB-CB8B-5240-8A8D-C194C497982B}" dt="2022-03-14T14:25:43.484" v="7359" actId="962"/>
        <pc:sldMkLst>
          <pc:docMk/>
          <pc:sldMk cId="4027761735" sldId="278"/>
        </pc:sldMkLst>
        <pc:picChg chg="mod">
          <ac:chgData name="Chamberlain, Darryl" userId="612b89cd-be70-4d41-8501-0dc01e40e001" providerId="ADAL" clId="{F8A44BFB-CB8B-5240-8A8D-C194C497982B}" dt="2022-03-14T14:25:43.484" v="7359" actId="962"/>
          <ac:picMkLst>
            <pc:docMk/>
            <pc:sldMk cId="4027761735" sldId="278"/>
            <ac:picMk id="3074" creationId="{00000000-0000-0000-0000-000000000000}"/>
          </ac:picMkLst>
        </pc:picChg>
      </pc:sldChg>
      <pc:sldChg chg="modSp">
        <pc:chgData name="Chamberlain, Darryl" userId="612b89cd-be70-4d41-8501-0dc01e40e001" providerId="ADAL" clId="{F8A44BFB-CB8B-5240-8A8D-C194C497982B}" dt="2022-03-14T14:26:13.964" v="7415" actId="962"/>
        <pc:sldMkLst>
          <pc:docMk/>
          <pc:sldMk cId="3557476491" sldId="279"/>
        </pc:sldMkLst>
        <pc:picChg chg="mod">
          <ac:chgData name="Chamberlain, Darryl" userId="612b89cd-be70-4d41-8501-0dc01e40e001" providerId="ADAL" clId="{F8A44BFB-CB8B-5240-8A8D-C194C497982B}" dt="2022-03-14T14:25:52.876" v="7389" actId="962"/>
          <ac:picMkLst>
            <pc:docMk/>
            <pc:sldMk cId="3557476491" sldId="279"/>
            <ac:picMk id="1026" creationId="{A332DE21-CB55-4684-A154-79C479611CE5}"/>
          </ac:picMkLst>
        </pc:picChg>
        <pc:picChg chg="mod">
          <ac:chgData name="Chamberlain, Darryl" userId="612b89cd-be70-4d41-8501-0dc01e40e001" providerId="ADAL" clId="{F8A44BFB-CB8B-5240-8A8D-C194C497982B}" dt="2022-03-14T14:26:13.964" v="7415" actId="962"/>
          <ac:picMkLst>
            <pc:docMk/>
            <pc:sldMk cId="3557476491" sldId="279"/>
            <ac:picMk id="1028" creationId="{22484F8B-3AA1-4629-9011-D40A096CA3AD}"/>
          </ac:picMkLst>
        </pc:picChg>
      </pc:sldChg>
      <pc:sldChg chg="modSp">
        <pc:chgData name="Chamberlain, Darryl" userId="612b89cd-be70-4d41-8501-0dc01e40e001" providerId="ADAL" clId="{F8A44BFB-CB8B-5240-8A8D-C194C497982B}" dt="2022-03-14T14:26:20.420" v="7417" actId="962"/>
        <pc:sldMkLst>
          <pc:docMk/>
          <pc:sldMk cId="1661755329" sldId="280"/>
        </pc:sldMkLst>
        <pc:picChg chg="mod">
          <ac:chgData name="Chamberlain, Darryl" userId="612b89cd-be70-4d41-8501-0dc01e40e001" providerId="ADAL" clId="{F8A44BFB-CB8B-5240-8A8D-C194C497982B}" dt="2022-03-14T14:26:20.420" v="7417" actId="962"/>
          <ac:picMkLst>
            <pc:docMk/>
            <pc:sldMk cId="1661755329" sldId="280"/>
            <ac:picMk id="2050" creationId="{30FEEA82-110B-4DA3-B016-C85D9E0C2F60}"/>
          </ac:picMkLst>
        </pc:picChg>
      </pc:sldChg>
      <pc:sldChg chg="modSp mod ord addCm delCm">
        <pc:chgData name="Chamberlain, Darryl" userId="612b89cd-be70-4d41-8501-0dc01e40e001" providerId="ADAL" clId="{F8A44BFB-CB8B-5240-8A8D-C194C497982B}" dt="2022-03-14T14:29:27.181" v="7442" actId="962"/>
        <pc:sldMkLst>
          <pc:docMk/>
          <pc:sldMk cId="2572138855" sldId="282"/>
        </pc:sldMkLst>
        <pc:spChg chg="mod">
          <ac:chgData name="Chamberlain, Darryl" userId="612b89cd-be70-4d41-8501-0dc01e40e001" providerId="ADAL" clId="{F8A44BFB-CB8B-5240-8A8D-C194C497982B}" dt="2022-03-03T17:39:17.388" v="1443" actId="207"/>
          <ac:spMkLst>
            <pc:docMk/>
            <pc:sldMk cId="2572138855" sldId="282"/>
            <ac:spMk id="3" creationId="{00000000-0000-0000-0000-000000000000}"/>
          </ac:spMkLst>
        </pc:spChg>
        <pc:picChg chg="mod">
          <ac:chgData name="Chamberlain, Darryl" userId="612b89cd-be70-4d41-8501-0dc01e40e001" providerId="ADAL" clId="{F8A44BFB-CB8B-5240-8A8D-C194C497982B}" dt="2022-03-14T14:29:27.181" v="7442" actId="962"/>
          <ac:picMkLst>
            <pc:docMk/>
            <pc:sldMk cId="2572138855" sldId="282"/>
            <ac:picMk id="9" creationId="{EE4126F6-A395-42A9-91F0-70C4EC9EAB36}"/>
          </ac:picMkLst>
        </pc:picChg>
      </pc:sldChg>
      <pc:sldChg chg="modSp">
        <pc:chgData name="Chamberlain, Darryl" userId="612b89cd-be70-4d41-8501-0dc01e40e001" providerId="ADAL" clId="{F8A44BFB-CB8B-5240-8A8D-C194C497982B}" dt="2022-03-14T14:46:20.357" v="8269" actId="962"/>
        <pc:sldMkLst>
          <pc:docMk/>
          <pc:sldMk cId="2705954088" sldId="284"/>
        </pc:sldMkLst>
        <pc:picChg chg="mod">
          <ac:chgData name="Chamberlain, Darryl" userId="612b89cd-be70-4d41-8501-0dc01e40e001" providerId="ADAL" clId="{F8A44BFB-CB8B-5240-8A8D-C194C497982B}" dt="2022-03-14T14:46:20.357" v="8269" actId="962"/>
          <ac:picMkLst>
            <pc:docMk/>
            <pc:sldMk cId="2705954088" sldId="284"/>
            <ac:picMk id="4098" creationId="{B39D5E37-C4EF-4277-813B-49D3E69378F8}"/>
          </ac:picMkLst>
        </pc:picChg>
      </pc:sldChg>
      <pc:sldChg chg="addSp modSp mod ord addCm delCm modNotesTx">
        <pc:chgData name="Chamberlain, Darryl" userId="612b89cd-be70-4d41-8501-0dc01e40e001" providerId="ADAL" clId="{F8A44BFB-CB8B-5240-8A8D-C194C497982B}" dt="2022-03-14T14:29:01.454" v="7425" actId="1076"/>
        <pc:sldMkLst>
          <pc:docMk/>
          <pc:sldMk cId="2218729529" sldId="286"/>
        </pc:sldMkLst>
        <pc:spChg chg="mod">
          <ac:chgData name="Chamberlain, Darryl" userId="612b89cd-be70-4d41-8501-0dc01e40e001" providerId="ADAL" clId="{F8A44BFB-CB8B-5240-8A8D-C194C497982B}" dt="2022-03-03T17:49:26.552" v="2066" actId="20577"/>
          <ac:spMkLst>
            <pc:docMk/>
            <pc:sldMk cId="2218729529" sldId="286"/>
            <ac:spMk id="2" creationId="{00000000-0000-0000-0000-000000000000}"/>
          </ac:spMkLst>
        </pc:spChg>
        <pc:spChg chg="mod">
          <ac:chgData name="Chamberlain, Darryl" userId="612b89cd-be70-4d41-8501-0dc01e40e001" providerId="ADAL" clId="{F8A44BFB-CB8B-5240-8A8D-C194C497982B}" dt="2022-03-14T14:27:53.190" v="7420" actId="207"/>
          <ac:spMkLst>
            <pc:docMk/>
            <pc:sldMk cId="2218729529" sldId="286"/>
            <ac:spMk id="3" creationId="{00000000-0000-0000-0000-000000000000}"/>
          </ac:spMkLst>
        </pc:spChg>
        <pc:picChg chg="add mod">
          <ac:chgData name="Chamberlain, Darryl" userId="612b89cd-be70-4d41-8501-0dc01e40e001" providerId="ADAL" clId="{F8A44BFB-CB8B-5240-8A8D-C194C497982B}" dt="2022-03-14T14:29:01.454" v="7425" actId="1076"/>
          <ac:picMkLst>
            <pc:docMk/>
            <pc:sldMk cId="2218729529" sldId="286"/>
            <ac:picMk id="9" creationId="{633ED184-2BC0-DB40-ACE1-2728A6B9E61B}"/>
          </ac:picMkLst>
        </pc:picChg>
      </pc:sldChg>
      <pc:sldChg chg="addSp delSp modSp mod ord modNotesTx">
        <pc:chgData name="Chamberlain, Darryl" userId="612b89cd-be70-4d41-8501-0dc01e40e001" providerId="ADAL" clId="{F8A44BFB-CB8B-5240-8A8D-C194C497982B}" dt="2022-03-04T16:13:56.344" v="5615" actId="1582"/>
        <pc:sldMkLst>
          <pc:docMk/>
          <pc:sldMk cId="1566020714" sldId="287"/>
        </pc:sldMkLst>
        <pc:spChg chg="mod">
          <ac:chgData name="Chamberlain, Darryl" userId="612b89cd-be70-4d41-8501-0dc01e40e001" providerId="ADAL" clId="{F8A44BFB-CB8B-5240-8A8D-C194C497982B}" dt="2022-03-03T18:14:14.560" v="3546" actId="20577"/>
          <ac:spMkLst>
            <pc:docMk/>
            <pc:sldMk cId="1566020714" sldId="287"/>
            <ac:spMk id="2" creationId="{00000000-0000-0000-0000-000000000000}"/>
          </ac:spMkLst>
        </pc:spChg>
        <pc:spChg chg="del mod">
          <ac:chgData name="Chamberlain, Darryl" userId="612b89cd-be70-4d41-8501-0dc01e40e001" providerId="ADAL" clId="{F8A44BFB-CB8B-5240-8A8D-C194C497982B}" dt="2022-03-01T15:19:58.339" v="3" actId="478"/>
          <ac:spMkLst>
            <pc:docMk/>
            <pc:sldMk cId="1566020714" sldId="287"/>
            <ac:spMk id="3" creationId="{00000000-0000-0000-0000-000000000000}"/>
          </ac:spMkLst>
        </pc:spChg>
        <pc:spChg chg="add del mod">
          <ac:chgData name="Chamberlain, Darryl" userId="612b89cd-be70-4d41-8501-0dc01e40e001" providerId="ADAL" clId="{F8A44BFB-CB8B-5240-8A8D-C194C497982B}" dt="2022-03-03T18:14:45.062" v="3554" actId="478"/>
          <ac:spMkLst>
            <pc:docMk/>
            <pc:sldMk cId="1566020714" sldId="287"/>
            <ac:spMk id="9" creationId="{5DEDC106-4E4D-014E-AFC6-6F0C90F51716}"/>
          </ac:spMkLst>
        </pc:spChg>
        <pc:spChg chg="add mod">
          <ac:chgData name="Chamberlain, Darryl" userId="612b89cd-be70-4d41-8501-0dc01e40e001" providerId="ADAL" clId="{F8A44BFB-CB8B-5240-8A8D-C194C497982B}" dt="2022-03-03T18:16:14.070" v="3569" actId="1076"/>
          <ac:spMkLst>
            <pc:docMk/>
            <pc:sldMk cId="1566020714" sldId="287"/>
            <ac:spMk id="10" creationId="{DE068E82-781F-4F4A-A507-9E45CA536B48}"/>
          </ac:spMkLst>
        </pc:spChg>
        <pc:graphicFrameChg chg="add del mod modGraphic">
          <ac:chgData name="Chamberlain, Darryl" userId="612b89cd-be70-4d41-8501-0dc01e40e001" providerId="ADAL" clId="{F8A44BFB-CB8B-5240-8A8D-C194C497982B}" dt="2022-03-03T18:14:42.194" v="3553"/>
          <ac:graphicFrameMkLst>
            <pc:docMk/>
            <pc:sldMk cId="1566020714" sldId="287"/>
            <ac:graphicFrameMk id="3" creationId="{38C50751-79C8-644C-BFE1-FE7FE3B84071}"/>
          </ac:graphicFrameMkLst>
        </pc:graphicFrameChg>
        <pc:graphicFrameChg chg="add mod">
          <ac:chgData name="Chamberlain, Darryl" userId="612b89cd-be70-4d41-8501-0dc01e40e001" providerId="ADAL" clId="{F8A44BFB-CB8B-5240-8A8D-C194C497982B}" dt="2022-03-03T18:16:04.540" v="3566" actId="1076"/>
          <ac:graphicFrameMkLst>
            <pc:docMk/>
            <pc:sldMk cId="1566020714" sldId="287"/>
            <ac:graphicFrameMk id="4" creationId="{F649173B-AC8B-874C-B53E-57DAF5D2513B}"/>
          </ac:graphicFrameMkLst>
        </pc:graphicFrameChg>
        <pc:cxnChg chg="add mod">
          <ac:chgData name="Chamberlain, Darryl" userId="612b89cd-be70-4d41-8501-0dc01e40e001" providerId="ADAL" clId="{F8A44BFB-CB8B-5240-8A8D-C194C497982B}" dt="2022-03-04T16:13:56.344" v="5615" actId="1582"/>
          <ac:cxnSpMkLst>
            <pc:docMk/>
            <pc:sldMk cId="1566020714" sldId="287"/>
            <ac:cxnSpMk id="9" creationId="{333FF56A-EF4A-F440-BDB1-38BDDDAE8C57}"/>
          </ac:cxnSpMkLst>
        </pc:cxnChg>
      </pc:sldChg>
      <pc:sldChg chg="addSp delSp modSp mod addCm delCm">
        <pc:chgData name="Chamberlain, Darryl" userId="612b89cd-be70-4d41-8501-0dc01e40e001" providerId="ADAL" clId="{F8A44BFB-CB8B-5240-8A8D-C194C497982B}" dt="2022-03-14T14:40:58.193" v="7575" actId="1076"/>
        <pc:sldMkLst>
          <pc:docMk/>
          <pc:sldMk cId="3977977792" sldId="289"/>
        </pc:sldMkLst>
        <pc:spChg chg="del mod">
          <ac:chgData name="Chamberlain, Darryl" userId="612b89cd-be70-4d41-8501-0dc01e40e001" providerId="ADAL" clId="{F8A44BFB-CB8B-5240-8A8D-C194C497982B}" dt="2022-03-03T17:54:11.739" v="2212" actId="478"/>
          <ac:spMkLst>
            <pc:docMk/>
            <pc:sldMk cId="3977977792" sldId="289"/>
            <ac:spMk id="3" creationId="{00000000-0000-0000-0000-000000000000}"/>
          </ac:spMkLst>
        </pc:spChg>
        <pc:spChg chg="add del mod">
          <ac:chgData name="Chamberlain, Darryl" userId="612b89cd-be70-4d41-8501-0dc01e40e001" providerId="ADAL" clId="{F8A44BFB-CB8B-5240-8A8D-C194C497982B}" dt="2022-03-03T17:54:50.040" v="2213" actId="478"/>
          <ac:spMkLst>
            <pc:docMk/>
            <pc:sldMk cId="3977977792" sldId="289"/>
            <ac:spMk id="9" creationId="{801A8689-959D-7849-8022-B538E128AB2B}"/>
          </ac:spMkLst>
        </pc:spChg>
        <pc:spChg chg="add mod">
          <ac:chgData name="Chamberlain, Darryl" userId="612b89cd-be70-4d41-8501-0dc01e40e001" providerId="ADAL" clId="{F8A44BFB-CB8B-5240-8A8D-C194C497982B}" dt="2022-03-14T14:39:21.406" v="7569" actId="207"/>
          <ac:spMkLst>
            <pc:docMk/>
            <pc:sldMk cId="3977977792" sldId="289"/>
            <ac:spMk id="10" creationId="{939834D3-97D6-B642-93EF-9AE5F7FBCC31}"/>
          </ac:spMkLst>
        </pc:spChg>
        <pc:spChg chg="add del mod">
          <ac:chgData name="Chamberlain, Darryl" userId="612b89cd-be70-4d41-8501-0dc01e40e001" providerId="ADAL" clId="{F8A44BFB-CB8B-5240-8A8D-C194C497982B}" dt="2022-03-03T18:08:48.825" v="3262"/>
          <ac:spMkLst>
            <pc:docMk/>
            <pc:sldMk cId="3977977792" sldId="289"/>
            <ac:spMk id="11" creationId="{A11271A1-08F7-6D4A-A70E-7DACD6776051}"/>
          </ac:spMkLst>
        </pc:spChg>
        <pc:picChg chg="add mod">
          <ac:chgData name="Chamberlain, Darryl" userId="612b89cd-be70-4d41-8501-0dc01e40e001" providerId="ADAL" clId="{F8A44BFB-CB8B-5240-8A8D-C194C497982B}" dt="2022-03-14T14:40:58.193" v="7575" actId="1076"/>
          <ac:picMkLst>
            <pc:docMk/>
            <pc:sldMk cId="3977977792" sldId="289"/>
            <ac:picMk id="4" creationId="{96F3F4B6-8C0D-194E-B591-47D664CE22B2}"/>
          </ac:picMkLst>
        </pc:picChg>
      </pc:sldChg>
      <pc:sldChg chg="addSp delSp modSp mod ord">
        <pc:chgData name="Chamberlain, Darryl" userId="612b89cd-be70-4d41-8501-0dc01e40e001" providerId="ADAL" clId="{F8A44BFB-CB8B-5240-8A8D-C194C497982B}" dt="2022-03-04T16:57:07.751" v="5725" actId="6549"/>
        <pc:sldMkLst>
          <pc:docMk/>
          <pc:sldMk cId="97108397" sldId="290"/>
        </pc:sldMkLst>
        <pc:spChg chg="mod">
          <ac:chgData name="Chamberlain, Darryl" userId="612b89cd-be70-4d41-8501-0dc01e40e001" providerId="ADAL" clId="{F8A44BFB-CB8B-5240-8A8D-C194C497982B}" dt="2022-03-03T16:50:21.111" v="1118" actId="20577"/>
          <ac:spMkLst>
            <pc:docMk/>
            <pc:sldMk cId="97108397" sldId="290"/>
            <ac:spMk id="2" creationId="{00000000-0000-0000-0000-000000000000}"/>
          </ac:spMkLst>
        </pc:spChg>
        <pc:spChg chg="del">
          <ac:chgData name="Chamberlain, Darryl" userId="612b89cd-be70-4d41-8501-0dc01e40e001" providerId="ADAL" clId="{F8A44BFB-CB8B-5240-8A8D-C194C497982B}" dt="2022-03-03T16:48:31.837" v="970" actId="478"/>
          <ac:spMkLst>
            <pc:docMk/>
            <pc:sldMk cId="97108397" sldId="290"/>
            <ac:spMk id="3" creationId="{00000000-0000-0000-0000-000000000000}"/>
          </ac:spMkLst>
        </pc:spChg>
        <pc:spChg chg="add del mod">
          <ac:chgData name="Chamberlain, Darryl" userId="612b89cd-be70-4d41-8501-0dc01e40e001" providerId="ADAL" clId="{F8A44BFB-CB8B-5240-8A8D-C194C497982B}" dt="2022-03-04T15:48:06.661" v="4352" actId="478"/>
          <ac:spMkLst>
            <pc:docMk/>
            <pc:sldMk cId="97108397" sldId="290"/>
            <ac:spMk id="9" creationId="{324EA96B-587D-E24A-9250-CF660E7579BB}"/>
          </ac:spMkLst>
        </pc:spChg>
        <pc:graphicFrameChg chg="add mod modGraphic">
          <ac:chgData name="Chamberlain, Darryl" userId="612b89cd-be70-4d41-8501-0dc01e40e001" providerId="ADAL" clId="{F8A44BFB-CB8B-5240-8A8D-C194C497982B}" dt="2022-03-04T16:57:07.751" v="5725" actId="6549"/>
          <ac:graphicFrameMkLst>
            <pc:docMk/>
            <pc:sldMk cId="97108397" sldId="290"/>
            <ac:graphicFrameMk id="3" creationId="{02F5C1A0-FD60-D34C-8639-3B90766C24D0}"/>
          </ac:graphicFrameMkLst>
        </pc:graphicFrameChg>
      </pc:sldChg>
      <pc:sldChg chg="ord">
        <pc:chgData name="Chamberlain, Darryl" userId="612b89cd-be70-4d41-8501-0dc01e40e001" providerId="ADAL" clId="{F8A44BFB-CB8B-5240-8A8D-C194C497982B}" dt="2022-03-14T14:16:04.267" v="5960" actId="20578"/>
        <pc:sldMkLst>
          <pc:docMk/>
          <pc:sldMk cId="377551649" sldId="291"/>
        </pc:sldMkLst>
      </pc:sldChg>
      <pc:sldChg chg="addSp delSp modSp add mod modNotesTx">
        <pc:chgData name="Chamberlain, Darryl" userId="612b89cd-be70-4d41-8501-0dc01e40e001" providerId="ADAL" clId="{F8A44BFB-CB8B-5240-8A8D-C194C497982B}" dt="2022-03-03T16:50:13.617" v="1113" actId="20577"/>
        <pc:sldMkLst>
          <pc:docMk/>
          <pc:sldMk cId="1048915513" sldId="293"/>
        </pc:sldMkLst>
        <pc:spChg chg="mod">
          <ac:chgData name="Chamberlain, Darryl" userId="612b89cd-be70-4d41-8501-0dc01e40e001" providerId="ADAL" clId="{F8A44BFB-CB8B-5240-8A8D-C194C497982B}" dt="2022-03-03T16:50:13.617" v="1113" actId="20577"/>
          <ac:spMkLst>
            <pc:docMk/>
            <pc:sldMk cId="1048915513" sldId="293"/>
            <ac:spMk id="2" creationId="{00000000-0000-0000-0000-000000000000}"/>
          </ac:spMkLst>
        </pc:spChg>
        <pc:spChg chg="del mod">
          <ac:chgData name="Chamberlain, Darryl" userId="612b89cd-be70-4d41-8501-0dc01e40e001" providerId="ADAL" clId="{F8A44BFB-CB8B-5240-8A8D-C194C497982B}" dt="2022-03-03T16:26:15.231" v="203" actId="478"/>
          <ac:spMkLst>
            <pc:docMk/>
            <pc:sldMk cId="1048915513" sldId="293"/>
            <ac:spMk id="3" creationId="{00000000-0000-0000-0000-000000000000}"/>
          </ac:spMkLst>
        </pc:spChg>
        <pc:spChg chg="add del mod">
          <ac:chgData name="Chamberlain, Darryl" userId="612b89cd-be70-4d41-8501-0dc01e40e001" providerId="ADAL" clId="{F8A44BFB-CB8B-5240-8A8D-C194C497982B}" dt="2022-03-03T16:26:21.451" v="205" actId="478"/>
          <ac:spMkLst>
            <pc:docMk/>
            <pc:sldMk cId="1048915513" sldId="293"/>
            <ac:spMk id="9" creationId="{63267708-A3C0-9B45-A0C7-0965CB941F9F}"/>
          </ac:spMkLst>
        </pc:spChg>
        <pc:graphicFrameChg chg="add mod">
          <ac:chgData name="Chamberlain, Darryl" userId="612b89cd-be70-4d41-8501-0dc01e40e001" providerId="ADAL" clId="{F8A44BFB-CB8B-5240-8A8D-C194C497982B}" dt="2022-03-03T16:40:27.744" v="412" actId="20577"/>
          <ac:graphicFrameMkLst>
            <pc:docMk/>
            <pc:sldMk cId="1048915513" sldId="293"/>
            <ac:graphicFrameMk id="10" creationId="{01898AC7-C928-3942-B2A2-96294932A842}"/>
          </ac:graphicFrameMkLst>
        </pc:graphicFrameChg>
        <pc:graphicFrameChg chg="add del mod">
          <ac:chgData name="Chamberlain, Darryl" userId="612b89cd-be70-4d41-8501-0dc01e40e001" providerId="ADAL" clId="{F8A44BFB-CB8B-5240-8A8D-C194C497982B}" dt="2022-03-03T16:28:49.838" v="220" actId="478"/>
          <ac:graphicFrameMkLst>
            <pc:docMk/>
            <pc:sldMk cId="1048915513" sldId="293"/>
            <ac:graphicFrameMk id="11" creationId="{01898AC7-C928-3942-B2A2-96294932A842}"/>
          </ac:graphicFrameMkLst>
        </pc:graphicFrameChg>
        <pc:graphicFrameChg chg="add mod">
          <ac:chgData name="Chamberlain, Darryl" userId="612b89cd-be70-4d41-8501-0dc01e40e001" providerId="ADAL" clId="{F8A44BFB-CB8B-5240-8A8D-C194C497982B}" dt="2022-03-03T16:40:35.569" v="420" actId="20577"/>
          <ac:graphicFrameMkLst>
            <pc:docMk/>
            <pc:sldMk cId="1048915513" sldId="293"/>
            <ac:graphicFrameMk id="12" creationId="{01898AC7-C928-3942-B2A2-96294932A842}"/>
          </ac:graphicFrameMkLst>
        </pc:graphicFrameChg>
        <pc:graphicFrameChg chg="add mod">
          <ac:chgData name="Chamberlain, Darryl" userId="612b89cd-be70-4d41-8501-0dc01e40e001" providerId="ADAL" clId="{F8A44BFB-CB8B-5240-8A8D-C194C497982B}" dt="2022-03-03T16:40:51.898" v="435" actId="20577"/>
          <ac:graphicFrameMkLst>
            <pc:docMk/>
            <pc:sldMk cId="1048915513" sldId="293"/>
            <ac:graphicFrameMk id="13" creationId="{01898AC7-C928-3942-B2A2-96294932A842}"/>
          </ac:graphicFrameMkLst>
        </pc:graphicFrameChg>
        <pc:graphicFrameChg chg="add mod">
          <ac:chgData name="Chamberlain, Darryl" userId="612b89cd-be70-4d41-8501-0dc01e40e001" providerId="ADAL" clId="{F8A44BFB-CB8B-5240-8A8D-C194C497982B}" dt="2022-03-03T16:40:47.681" v="429" actId="20577"/>
          <ac:graphicFrameMkLst>
            <pc:docMk/>
            <pc:sldMk cId="1048915513" sldId="293"/>
            <ac:graphicFrameMk id="14" creationId="{01898AC7-C928-3942-B2A2-96294932A842}"/>
          </ac:graphicFrameMkLst>
        </pc:graphicFrameChg>
        <pc:graphicFrameChg chg="add mod">
          <ac:chgData name="Chamberlain, Darryl" userId="612b89cd-be70-4d41-8501-0dc01e40e001" providerId="ADAL" clId="{F8A44BFB-CB8B-5240-8A8D-C194C497982B}" dt="2022-03-03T16:40:55.465" v="441" actId="20577"/>
          <ac:graphicFrameMkLst>
            <pc:docMk/>
            <pc:sldMk cId="1048915513" sldId="293"/>
            <ac:graphicFrameMk id="15" creationId="{01898AC7-C928-3942-B2A2-96294932A842}"/>
          </ac:graphicFrameMkLst>
        </pc:graphicFrameChg>
      </pc:sldChg>
      <pc:sldChg chg="new del">
        <pc:chgData name="Chamberlain, Darryl" userId="612b89cd-be70-4d41-8501-0dc01e40e001" providerId="ADAL" clId="{F8A44BFB-CB8B-5240-8A8D-C194C497982B}" dt="2022-03-03T16:25:48.836" v="152" actId="2696"/>
        <pc:sldMkLst>
          <pc:docMk/>
          <pc:sldMk cId="3579588764" sldId="293"/>
        </pc:sldMkLst>
      </pc:sldChg>
      <pc:sldChg chg="addSp delSp modSp add mod modNotesTx">
        <pc:chgData name="Chamberlain, Darryl" userId="612b89cd-be70-4d41-8501-0dc01e40e001" providerId="ADAL" clId="{F8A44BFB-CB8B-5240-8A8D-C194C497982B}" dt="2022-03-03T16:50:11.367" v="1112" actId="20577"/>
        <pc:sldMkLst>
          <pc:docMk/>
          <pc:sldMk cId="2867112276" sldId="294"/>
        </pc:sldMkLst>
        <pc:spChg chg="mod">
          <ac:chgData name="Chamberlain, Darryl" userId="612b89cd-be70-4d41-8501-0dc01e40e001" providerId="ADAL" clId="{F8A44BFB-CB8B-5240-8A8D-C194C497982B}" dt="2022-03-03T16:50:11.367" v="1112" actId="20577"/>
          <ac:spMkLst>
            <pc:docMk/>
            <pc:sldMk cId="2867112276" sldId="294"/>
            <ac:spMk id="2" creationId="{00000000-0000-0000-0000-000000000000}"/>
          </ac:spMkLst>
        </pc:spChg>
        <pc:graphicFrameChg chg="del">
          <ac:chgData name="Chamberlain, Darryl" userId="612b89cd-be70-4d41-8501-0dc01e40e001" providerId="ADAL" clId="{F8A44BFB-CB8B-5240-8A8D-C194C497982B}" dt="2022-03-03T16:35:09.079" v="301" actId="478"/>
          <ac:graphicFrameMkLst>
            <pc:docMk/>
            <pc:sldMk cId="2867112276" sldId="294"/>
            <ac:graphicFrameMk id="10" creationId="{01898AC7-C928-3942-B2A2-96294932A842}"/>
          </ac:graphicFrameMkLst>
        </pc:graphicFrameChg>
        <pc:graphicFrameChg chg="del">
          <ac:chgData name="Chamberlain, Darryl" userId="612b89cd-be70-4d41-8501-0dc01e40e001" providerId="ADAL" clId="{F8A44BFB-CB8B-5240-8A8D-C194C497982B}" dt="2022-03-03T16:35:44.779" v="318" actId="478"/>
          <ac:graphicFrameMkLst>
            <pc:docMk/>
            <pc:sldMk cId="2867112276" sldId="294"/>
            <ac:graphicFrameMk id="12" creationId="{01898AC7-C928-3942-B2A2-96294932A842}"/>
          </ac:graphicFrameMkLst>
        </pc:graphicFrameChg>
        <pc:graphicFrameChg chg="del">
          <ac:chgData name="Chamberlain, Darryl" userId="612b89cd-be70-4d41-8501-0dc01e40e001" providerId="ADAL" clId="{F8A44BFB-CB8B-5240-8A8D-C194C497982B}" dt="2022-03-03T16:36:22.834" v="324" actId="478"/>
          <ac:graphicFrameMkLst>
            <pc:docMk/>
            <pc:sldMk cId="2867112276" sldId="294"/>
            <ac:graphicFrameMk id="13" creationId="{01898AC7-C928-3942-B2A2-96294932A842}"/>
          </ac:graphicFrameMkLst>
        </pc:graphicFrameChg>
        <pc:graphicFrameChg chg="del">
          <ac:chgData name="Chamberlain, Darryl" userId="612b89cd-be70-4d41-8501-0dc01e40e001" providerId="ADAL" clId="{F8A44BFB-CB8B-5240-8A8D-C194C497982B}" dt="2022-03-03T16:37:35.485" v="355" actId="478"/>
          <ac:graphicFrameMkLst>
            <pc:docMk/>
            <pc:sldMk cId="2867112276" sldId="294"/>
            <ac:graphicFrameMk id="14" creationId="{01898AC7-C928-3942-B2A2-96294932A842}"/>
          </ac:graphicFrameMkLst>
        </pc:graphicFrameChg>
        <pc:graphicFrameChg chg="del">
          <ac:chgData name="Chamberlain, Darryl" userId="612b89cd-be70-4d41-8501-0dc01e40e001" providerId="ADAL" clId="{F8A44BFB-CB8B-5240-8A8D-C194C497982B}" dt="2022-03-03T16:37:36.541" v="356" actId="478"/>
          <ac:graphicFrameMkLst>
            <pc:docMk/>
            <pc:sldMk cId="2867112276" sldId="294"/>
            <ac:graphicFrameMk id="15" creationId="{01898AC7-C928-3942-B2A2-96294932A842}"/>
          </ac:graphicFrameMkLst>
        </pc:graphicFrameChg>
        <pc:graphicFrameChg chg="add mod">
          <ac:chgData name="Chamberlain, Darryl" userId="612b89cd-be70-4d41-8501-0dc01e40e001" providerId="ADAL" clId="{F8A44BFB-CB8B-5240-8A8D-C194C497982B}" dt="2022-03-03T16:41:37.741" v="467" actId="20577"/>
          <ac:graphicFrameMkLst>
            <pc:docMk/>
            <pc:sldMk cId="2867112276" sldId="294"/>
            <ac:graphicFrameMk id="16" creationId="{9ACDD141-9477-1045-9DAF-20AF691AEA5D}"/>
          </ac:graphicFrameMkLst>
        </pc:graphicFrameChg>
        <pc:graphicFrameChg chg="add mod">
          <ac:chgData name="Chamberlain, Darryl" userId="612b89cd-be70-4d41-8501-0dc01e40e001" providerId="ADAL" clId="{F8A44BFB-CB8B-5240-8A8D-C194C497982B}" dt="2022-03-03T16:41:45.965" v="473" actId="20577"/>
          <ac:graphicFrameMkLst>
            <pc:docMk/>
            <pc:sldMk cId="2867112276" sldId="294"/>
            <ac:graphicFrameMk id="17" creationId="{9ACDD141-9477-1045-9DAF-20AF691AEA5D}"/>
          </ac:graphicFrameMkLst>
        </pc:graphicFrameChg>
        <pc:graphicFrameChg chg="add mod">
          <ac:chgData name="Chamberlain, Darryl" userId="612b89cd-be70-4d41-8501-0dc01e40e001" providerId="ADAL" clId="{F8A44BFB-CB8B-5240-8A8D-C194C497982B}" dt="2022-03-03T16:41:53.846" v="485" actId="20577"/>
          <ac:graphicFrameMkLst>
            <pc:docMk/>
            <pc:sldMk cId="2867112276" sldId="294"/>
            <ac:graphicFrameMk id="18" creationId="{9ACDD141-9477-1045-9DAF-20AF691AEA5D}"/>
          </ac:graphicFrameMkLst>
        </pc:graphicFrameChg>
        <pc:graphicFrameChg chg="add mod">
          <ac:chgData name="Chamberlain, Darryl" userId="612b89cd-be70-4d41-8501-0dc01e40e001" providerId="ADAL" clId="{F8A44BFB-CB8B-5240-8A8D-C194C497982B}" dt="2022-03-03T16:41:50.029" v="479" actId="20577"/>
          <ac:graphicFrameMkLst>
            <pc:docMk/>
            <pc:sldMk cId="2867112276" sldId="294"/>
            <ac:graphicFrameMk id="19" creationId="{9ACDD141-9477-1045-9DAF-20AF691AEA5D}"/>
          </ac:graphicFrameMkLst>
        </pc:graphicFrameChg>
        <pc:graphicFrameChg chg="add mod">
          <ac:chgData name="Chamberlain, Darryl" userId="612b89cd-be70-4d41-8501-0dc01e40e001" providerId="ADAL" clId="{F8A44BFB-CB8B-5240-8A8D-C194C497982B}" dt="2022-03-03T16:41:57.588" v="491" actId="20577"/>
          <ac:graphicFrameMkLst>
            <pc:docMk/>
            <pc:sldMk cId="2867112276" sldId="294"/>
            <ac:graphicFrameMk id="20" creationId="{9ACDD141-9477-1045-9DAF-20AF691AEA5D}"/>
          </ac:graphicFrameMkLst>
        </pc:graphicFrameChg>
      </pc:sldChg>
      <pc:sldChg chg="new del">
        <pc:chgData name="Chamberlain, Darryl" userId="612b89cd-be70-4d41-8501-0dc01e40e001" providerId="ADAL" clId="{F8A44BFB-CB8B-5240-8A8D-C194C497982B}" dt="2022-03-03T16:44:06.934" v="503" actId="2696"/>
        <pc:sldMkLst>
          <pc:docMk/>
          <pc:sldMk cId="2214540222" sldId="295"/>
        </pc:sldMkLst>
      </pc:sldChg>
      <pc:sldChg chg="addSp delSp modSp add mod">
        <pc:chgData name="Chamberlain, Darryl" userId="612b89cd-be70-4d41-8501-0dc01e40e001" providerId="ADAL" clId="{F8A44BFB-CB8B-5240-8A8D-C194C497982B}" dt="2022-03-04T20:38:56.928" v="5855"/>
        <pc:sldMkLst>
          <pc:docMk/>
          <pc:sldMk cId="3531918393" sldId="295"/>
        </pc:sldMkLst>
        <pc:spChg chg="mod">
          <ac:chgData name="Chamberlain, Darryl" userId="612b89cd-be70-4d41-8501-0dc01e40e001" providerId="ADAL" clId="{F8A44BFB-CB8B-5240-8A8D-C194C497982B}" dt="2022-03-03T16:50:30.983" v="1125" actId="20577"/>
          <ac:spMkLst>
            <pc:docMk/>
            <pc:sldMk cId="3531918393" sldId="295"/>
            <ac:spMk id="2" creationId="{00000000-0000-0000-0000-000000000000}"/>
          </ac:spMkLst>
        </pc:spChg>
        <pc:spChg chg="del">
          <ac:chgData name="Chamberlain, Darryl" userId="612b89cd-be70-4d41-8501-0dc01e40e001" providerId="ADAL" clId="{F8A44BFB-CB8B-5240-8A8D-C194C497982B}" dt="2022-03-04T16:03:27.668" v="5017"/>
          <ac:spMkLst>
            <pc:docMk/>
            <pc:sldMk cId="3531918393" sldId="295"/>
            <ac:spMk id="9" creationId="{324EA96B-587D-E24A-9250-CF660E7579BB}"/>
          </ac:spMkLst>
        </pc:spChg>
        <pc:graphicFrameChg chg="add mod modGraphic">
          <ac:chgData name="Chamberlain, Darryl" userId="612b89cd-be70-4d41-8501-0dc01e40e001" providerId="ADAL" clId="{F8A44BFB-CB8B-5240-8A8D-C194C497982B}" dt="2022-03-04T20:38:56.928" v="5855"/>
          <ac:graphicFrameMkLst>
            <pc:docMk/>
            <pc:sldMk cId="3531918393" sldId="295"/>
            <ac:graphicFrameMk id="3" creationId="{0ED72F80-3ED6-D049-A85B-3BC4F3D67C2F}"/>
          </ac:graphicFrameMkLst>
        </pc:graphicFrameChg>
      </pc:sldChg>
      <pc:sldChg chg="addSp delSp modSp add mod">
        <pc:chgData name="Chamberlain, Darryl" userId="612b89cd-be70-4d41-8501-0dc01e40e001" providerId="ADAL" clId="{F8A44BFB-CB8B-5240-8A8D-C194C497982B}" dt="2022-03-04T20:45:10.152" v="5925" actId="1076"/>
        <pc:sldMkLst>
          <pc:docMk/>
          <pc:sldMk cId="2527261644" sldId="296"/>
        </pc:sldMkLst>
        <pc:spChg chg="mod">
          <ac:chgData name="Chamberlain, Darryl" userId="612b89cd-be70-4d41-8501-0dc01e40e001" providerId="ADAL" clId="{F8A44BFB-CB8B-5240-8A8D-C194C497982B}" dt="2022-03-03T16:50:47.329" v="1151" actId="20577"/>
          <ac:spMkLst>
            <pc:docMk/>
            <pc:sldMk cId="2527261644" sldId="296"/>
            <ac:spMk id="2" creationId="{00000000-0000-0000-0000-000000000000}"/>
          </ac:spMkLst>
        </pc:spChg>
        <pc:spChg chg="del">
          <ac:chgData name="Chamberlain, Darryl" userId="612b89cd-be70-4d41-8501-0dc01e40e001" providerId="ADAL" clId="{F8A44BFB-CB8B-5240-8A8D-C194C497982B}" dt="2022-03-04T16:14:29.566" v="5618" actId="478"/>
          <ac:spMkLst>
            <pc:docMk/>
            <pc:sldMk cId="2527261644" sldId="296"/>
            <ac:spMk id="9" creationId="{324EA96B-587D-E24A-9250-CF660E7579BB}"/>
          </ac:spMkLst>
        </pc:spChg>
        <pc:graphicFrameChg chg="add mod modGraphic">
          <ac:chgData name="Chamberlain, Darryl" userId="612b89cd-be70-4d41-8501-0dc01e40e001" providerId="ADAL" clId="{F8A44BFB-CB8B-5240-8A8D-C194C497982B}" dt="2022-03-04T20:45:10.152" v="5925" actId="1076"/>
          <ac:graphicFrameMkLst>
            <pc:docMk/>
            <pc:sldMk cId="2527261644" sldId="296"/>
            <ac:graphicFrameMk id="10" creationId="{0CDDA76E-71A9-2047-ABC2-D74996CCC6E9}"/>
          </ac:graphicFrameMkLst>
        </pc:graphicFrameChg>
      </pc:sldChg>
      <pc:sldChg chg="addSp delSp modSp add mod modNotesTx">
        <pc:chgData name="Chamberlain, Darryl" userId="612b89cd-be70-4d41-8501-0dc01e40e001" providerId="ADAL" clId="{F8A44BFB-CB8B-5240-8A8D-C194C497982B}" dt="2022-03-03T19:13:23.086" v="4272" actId="1076"/>
        <pc:sldMkLst>
          <pc:docMk/>
          <pc:sldMk cId="3979208536" sldId="297"/>
        </pc:sldMkLst>
        <pc:spChg chg="mod">
          <ac:chgData name="Chamberlain, Darryl" userId="612b89cd-be70-4d41-8501-0dc01e40e001" providerId="ADAL" clId="{F8A44BFB-CB8B-5240-8A8D-C194C497982B}" dt="2022-03-03T16:50:59.847" v="1164" actId="20577"/>
          <ac:spMkLst>
            <pc:docMk/>
            <pc:sldMk cId="3979208536" sldId="297"/>
            <ac:spMk id="2" creationId="{00000000-0000-0000-0000-000000000000}"/>
          </ac:spMkLst>
        </pc:spChg>
        <pc:graphicFrameChg chg="add del mod">
          <ac:chgData name="Chamberlain, Darryl" userId="612b89cd-be70-4d41-8501-0dc01e40e001" providerId="ADAL" clId="{F8A44BFB-CB8B-5240-8A8D-C194C497982B}" dt="2022-03-03T19:06:02.742" v="4028" actId="478"/>
          <ac:graphicFrameMkLst>
            <pc:docMk/>
            <pc:sldMk cId="3979208536" sldId="297"/>
            <ac:graphicFrameMk id="12" creationId="{9ACDD141-9477-1045-9DAF-20AF691AEA5D}"/>
          </ac:graphicFrameMkLst>
        </pc:graphicFrameChg>
        <pc:graphicFrameChg chg="add del mod">
          <ac:chgData name="Chamberlain, Darryl" userId="612b89cd-be70-4d41-8501-0dc01e40e001" providerId="ADAL" clId="{F8A44BFB-CB8B-5240-8A8D-C194C497982B}" dt="2022-03-03T19:06:01.119" v="4027" actId="478"/>
          <ac:graphicFrameMkLst>
            <pc:docMk/>
            <pc:sldMk cId="3979208536" sldId="297"/>
            <ac:graphicFrameMk id="13" creationId="{9ACDD141-9477-1045-9DAF-20AF691AEA5D}"/>
          </ac:graphicFrameMkLst>
        </pc:graphicFrameChg>
        <pc:graphicFrameChg chg="add mod">
          <ac:chgData name="Chamberlain, Darryl" userId="612b89cd-be70-4d41-8501-0dc01e40e001" providerId="ADAL" clId="{F8A44BFB-CB8B-5240-8A8D-C194C497982B}" dt="2022-03-03T19:08:26.817" v="4065" actId="14100"/>
          <ac:graphicFrameMkLst>
            <pc:docMk/>
            <pc:sldMk cId="3979208536" sldId="297"/>
            <ac:graphicFrameMk id="14" creationId="{9ACDD141-9477-1045-9DAF-20AF691AEA5D}"/>
          </ac:graphicFrameMkLst>
        </pc:graphicFrameChg>
        <pc:graphicFrameChg chg="add mod">
          <ac:chgData name="Chamberlain, Darryl" userId="612b89cd-be70-4d41-8501-0dc01e40e001" providerId="ADAL" clId="{F8A44BFB-CB8B-5240-8A8D-C194C497982B}" dt="2022-03-03T19:08:33.937" v="4066" actId="1076"/>
          <ac:graphicFrameMkLst>
            <pc:docMk/>
            <pc:sldMk cId="3979208536" sldId="297"/>
            <ac:graphicFrameMk id="15" creationId="{9ACDD141-9477-1045-9DAF-20AF691AEA5D}"/>
          </ac:graphicFrameMkLst>
        </pc:graphicFrameChg>
        <pc:graphicFrameChg chg="del">
          <ac:chgData name="Chamberlain, Darryl" userId="612b89cd-be70-4d41-8501-0dc01e40e001" providerId="ADAL" clId="{F8A44BFB-CB8B-5240-8A8D-C194C497982B}" dt="2022-03-03T16:51:03.722" v="1165" actId="478"/>
          <ac:graphicFrameMkLst>
            <pc:docMk/>
            <pc:sldMk cId="3979208536" sldId="297"/>
            <ac:graphicFrameMk id="16" creationId="{9ACDD141-9477-1045-9DAF-20AF691AEA5D}"/>
          </ac:graphicFrameMkLst>
        </pc:graphicFrameChg>
        <pc:graphicFrameChg chg="del">
          <ac:chgData name="Chamberlain, Darryl" userId="612b89cd-be70-4d41-8501-0dc01e40e001" providerId="ADAL" clId="{F8A44BFB-CB8B-5240-8A8D-C194C497982B}" dt="2022-03-03T16:51:06.963" v="1166" actId="478"/>
          <ac:graphicFrameMkLst>
            <pc:docMk/>
            <pc:sldMk cId="3979208536" sldId="297"/>
            <ac:graphicFrameMk id="17" creationId="{9ACDD141-9477-1045-9DAF-20AF691AEA5D}"/>
          </ac:graphicFrameMkLst>
        </pc:graphicFrameChg>
        <pc:graphicFrameChg chg="del">
          <ac:chgData name="Chamberlain, Darryl" userId="612b89cd-be70-4d41-8501-0dc01e40e001" providerId="ADAL" clId="{F8A44BFB-CB8B-5240-8A8D-C194C497982B}" dt="2022-03-03T16:51:08.049" v="1167" actId="478"/>
          <ac:graphicFrameMkLst>
            <pc:docMk/>
            <pc:sldMk cId="3979208536" sldId="297"/>
            <ac:graphicFrameMk id="18" creationId="{9ACDD141-9477-1045-9DAF-20AF691AEA5D}"/>
          </ac:graphicFrameMkLst>
        </pc:graphicFrameChg>
        <pc:graphicFrameChg chg="del">
          <ac:chgData name="Chamberlain, Darryl" userId="612b89cd-be70-4d41-8501-0dc01e40e001" providerId="ADAL" clId="{F8A44BFB-CB8B-5240-8A8D-C194C497982B}" dt="2022-03-03T16:51:09.352" v="1168" actId="478"/>
          <ac:graphicFrameMkLst>
            <pc:docMk/>
            <pc:sldMk cId="3979208536" sldId="297"/>
            <ac:graphicFrameMk id="19" creationId="{9ACDD141-9477-1045-9DAF-20AF691AEA5D}"/>
          </ac:graphicFrameMkLst>
        </pc:graphicFrameChg>
        <pc:graphicFrameChg chg="del">
          <ac:chgData name="Chamberlain, Darryl" userId="612b89cd-be70-4d41-8501-0dc01e40e001" providerId="ADAL" clId="{F8A44BFB-CB8B-5240-8A8D-C194C497982B}" dt="2022-03-03T16:51:10.432" v="1169" actId="478"/>
          <ac:graphicFrameMkLst>
            <pc:docMk/>
            <pc:sldMk cId="3979208536" sldId="297"/>
            <ac:graphicFrameMk id="20" creationId="{9ACDD141-9477-1045-9DAF-20AF691AEA5D}"/>
          </ac:graphicFrameMkLst>
        </pc:graphicFrameChg>
        <pc:graphicFrameChg chg="add del mod">
          <ac:chgData name="Chamberlain, Darryl" userId="612b89cd-be70-4d41-8501-0dc01e40e001" providerId="ADAL" clId="{F8A44BFB-CB8B-5240-8A8D-C194C497982B}" dt="2022-03-03T19:10:06.007" v="4075" actId="478"/>
          <ac:graphicFrameMkLst>
            <pc:docMk/>
            <pc:sldMk cId="3979208536" sldId="297"/>
            <ac:graphicFrameMk id="21" creationId="{9ACDD141-9477-1045-9DAF-20AF691AEA5D}"/>
          </ac:graphicFrameMkLst>
        </pc:graphicFrameChg>
        <pc:graphicFrameChg chg="add del mod">
          <ac:chgData name="Chamberlain, Darryl" userId="612b89cd-be70-4d41-8501-0dc01e40e001" providerId="ADAL" clId="{F8A44BFB-CB8B-5240-8A8D-C194C497982B}" dt="2022-03-03T19:10:45.534" v="4084" actId="478"/>
          <ac:graphicFrameMkLst>
            <pc:docMk/>
            <pc:sldMk cId="3979208536" sldId="297"/>
            <ac:graphicFrameMk id="22" creationId="{9ACDD141-9477-1045-9DAF-20AF691AEA5D}"/>
          </ac:graphicFrameMkLst>
        </pc:graphicFrameChg>
        <pc:graphicFrameChg chg="add mod">
          <ac:chgData name="Chamberlain, Darryl" userId="612b89cd-be70-4d41-8501-0dc01e40e001" providerId="ADAL" clId="{F8A44BFB-CB8B-5240-8A8D-C194C497982B}" dt="2022-03-03T19:11:18.911" v="4118" actId="20577"/>
          <ac:graphicFrameMkLst>
            <pc:docMk/>
            <pc:sldMk cId="3979208536" sldId="297"/>
            <ac:graphicFrameMk id="23" creationId="{9ACDD141-9477-1045-9DAF-20AF691AEA5D}"/>
          </ac:graphicFrameMkLst>
        </pc:graphicFrameChg>
        <pc:graphicFrameChg chg="add mod">
          <ac:chgData name="Chamberlain, Darryl" userId="612b89cd-be70-4d41-8501-0dc01e40e001" providerId="ADAL" clId="{F8A44BFB-CB8B-5240-8A8D-C194C497982B}" dt="2022-03-03T19:11:09.247" v="4098" actId="20577"/>
          <ac:graphicFrameMkLst>
            <pc:docMk/>
            <pc:sldMk cId="3979208536" sldId="297"/>
            <ac:graphicFrameMk id="24" creationId="{9ACDD141-9477-1045-9DAF-20AF691AEA5D}"/>
          </ac:graphicFrameMkLst>
        </pc:graphicFrameChg>
        <pc:graphicFrameChg chg="add mod">
          <ac:chgData name="Chamberlain, Darryl" userId="612b89cd-be70-4d41-8501-0dc01e40e001" providerId="ADAL" clId="{F8A44BFB-CB8B-5240-8A8D-C194C497982B}" dt="2022-03-03T19:13:23.086" v="4272" actId="1076"/>
          <ac:graphicFrameMkLst>
            <pc:docMk/>
            <pc:sldMk cId="3979208536" sldId="297"/>
            <ac:graphicFrameMk id="25" creationId="{9ACDD141-9477-1045-9DAF-20AF691AEA5D}"/>
          </ac:graphicFrameMkLst>
        </pc:graphicFrameChg>
      </pc:sldChg>
      <pc:sldChg chg="new del">
        <pc:chgData name="Chamberlain, Darryl" userId="612b89cd-be70-4d41-8501-0dc01e40e001" providerId="ADAL" clId="{F8A44BFB-CB8B-5240-8A8D-C194C497982B}" dt="2022-03-03T16:55:01.592" v="1180" actId="2696"/>
        <pc:sldMkLst>
          <pc:docMk/>
          <pc:sldMk cId="740362485" sldId="298"/>
        </pc:sldMkLst>
      </pc:sldChg>
      <pc:sldChg chg="addSp delSp modSp add mod ord">
        <pc:chgData name="Chamberlain, Darryl" userId="612b89cd-be70-4d41-8501-0dc01e40e001" providerId="ADAL" clId="{F8A44BFB-CB8B-5240-8A8D-C194C497982B}" dt="2022-03-04T20:33:48.864" v="5814" actId="20577"/>
        <pc:sldMkLst>
          <pc:docMk/>
          <pc:sldMk cId="3081276030" sldId="298"/>
        </pc:sldMkLst>
        <pc:spChg chg="mod">
          <ac:chgData name="Chamberlain, Darryl" userId="612b89cd-be70-4d41-8501-0dc01e40e001" providerId="ADAL" clId="{F8A44BFB-CB8B-5240-8A8D-C194C497982B}" dt="2022-03-04T20:33:48.864" v="5814" actId="20577"/>
          <ac:spMkLst>
            <pc:docMk/>
            <pc:sldMk cId="3081276030" sldId="298"/>
            <ac:spMk id="2" creationId="{00000000-0000-0000-0000-000000000000}"/>
          </ac:spMkLst>
        </pc:spChg>
        <pc:spChg chg="del">
          <ac:chgData name="Chamberlain, Darryl" userId="612b89cd-be70-4d41-8501-0dc01e40e001" providerId="ADAL" clId="{F8A44BFB-CB8B-5240-8A8D-C194C497982B}" dt="2022-03-03T17:40:07.882" v="1445" actId="478"/>
          <ac:spMkLst>
            <pc:docMk/>
            <pc:sldMk cId="3081276030" sldId="298"/>
            <ac:spMk id="3" creationId="{00000000-0000-0000-0000-000000000000}"/>
          </ac:spMkLst>
        </pc:spChg>
        <pc:spChg chg="mod">
          <ac:chgData name="Chamberlain, Darryl" userId="612b89cd-be70-4d41-8501-0dc01e40e001" providerId="ADAL" clId="{F8A44BFB-CB8B-5240-8A8D-C194C497982B}" dt="2022-03-03T17:47:41.612" v="2003" actId="1076"/>
          <ac:spMkLst>
            <pc:docMk/>
            <pc:sldMk cId="3081276030" sldId="298"/>
            <ac:spMk id="8" creationId="{00000000-0000-0000-0000-000000000000}"/>
          </ac:spMkLst>
        </pc:spChg>
        <pc:spChg chg="add del mod">
          <ac:chgData name="Chamberlain, Darryl" userId="612b89cd-be70-4d41-8501-0dc01e40e001" providerId="ADAL" clId="{F8A44BFB-CB8B-5240-8A8D-C194C497982B}" dt="2022-03-03T17:40:51.822" v="1446" actId="478"/>
          <ac:spMkLst>
            <pc:docMk/>
            <pc:sldMk cId="3081276030" sldId="298"/>
            <ac:spMk id="9" creationId="{20EFCE92-578F-FF4B-B7D9-1779F18A751F}"/>
          </ac:spMkLst>
        </pc:spChg>
        <pc:graphicFrameChg chg="add mod modGraphic">
          <ac:chgData name="Chamberlain, Darryl" userId="612b89cd-be70-4d41-8501-0dc01e40e001" providerId="ADAL" clId="{F8A44BFB-CB8B-5240-8A8D-C194C497982B}" dt="2022-03-03T17:48:44.537" v="2014"/>
          <ac:graphicFrameMkLst>
            <pc:docMk/>
            <pc:sldMk cId="3081276030" sldId="298"/>
            <ac:graphicFrameMk id="10" creationId="{A56F5876-3FC4-FB48-A5B9-E480AAEE5F5D}"/>
          </ac:graphicFrameMkLst>
        </pc:graphicFrameChg>
      </pc:sldChg>
      <pc:sldChg chg="new del">
        <pc:chgData name="Chamberlain, Darryl" userId="612b89cd-be70-4d41-8501-0dc01e40e001" providerId="ADAL" clId="{F8A44BFB-CB8B-5240-8A8D-C194C497982B}" dt="2022-03-03T16:54:55.466" v="1178" actId="2696"/>
        <pc:sldMkLst>
          <pc:docMk/>
          <pc:sldMk cId="3956726036" sldId="298"/>
        </pc:sldMkLst>
      </pc:sldChg>
      <pc:sldChg chg="addSp delSp modSp add mod addCm delCm">
        <pc:chgData name="Chamberlain, Darryl" userId="612b89cd-be70-4d41-8501-0dc01e40e001" providerId="ADAL" clId="{F8A44BFB-CB8B-5240-8A8D-C194C497982B}" dt="2022-03-14T14:44:19.985" v="7595" actId="1076"/>
        <pc:sldMkLst>
          <pc:docMk/>
          <pc:sldMk cId="1608915137" sldId="299"/>
        </pc:sldMkLst>
        <pc:spChg chg="mod">
          <ac:chgData name="Chamberlain, Darryl" userId="612b89cd-be70-4d41-8501-0dc01e40e001" providerId="ADAL" clId="{F8A44BFB-CB8B-5240-8A8D-C194C497982B}" dt="2022-03-03T18:14:00.640" v="3537" actId="20577"/>
          <ac:spMkLst>
            <pc:docMk/>
            <pc:sldMk cId="1608915137" sldId="299"/>
            <ac:spMk id="2" creationId="{00000000-0000-0000-0000-000000000000}"/>
          </ac:spMkLst>
        </pc:spChg>
        <pc:spChg chg="mod">
          <ac:chgData name="Chamberlain, Darryl" userId="612b89cd-be70-4d41-8501-0dc01e40e001" providerId="ADAL" clId="{F8A44BFB-CB8B-5240-8A8D-C194C497982B}" dt="2022-03-14T14:41:21.303" v="7577" actId="14100"/>
          <ac:spMkLst>
            <pc:docMk/>
            <pc:sldMk cId="1608915137" sldId="299"/>
            <ac:spMk id="10" creationId="{939834D3-97D6-B642-93EF-9AE5F7FBCC31}"/>
          </ac:spMkLst>
        </pc:spChg>
        <pc:picChg chg="add del mod">
          <ac:chgData name="Chamberlain, Darryl" userId="612b89cd-be70-4d41-8501-0dc01e40e001" providerId="ADAL" clId="{F8A44BFB-CB8B-5240-8A8D-C194C497982B}" dt="2022-03-14T14:42:14.834" v="7584" actId="478"/>
          <ac:picMkLst>
            <pc:docMk/>
            <pc:sldMk cId="1608915137" sldId="299"/>
            <ac:picMk id="4" creationId="{97FF68BA-35BC-6E45-A450-0B44FFF9C4A3}"/>
          </ac:picMkLst>
        </pc:picChg>
        <pc:picChg chg="add del mod">
          <ac:chgData name="Chamberlain, Darryl" userId="612b89cd-be70-4d41-8501-0dc01e40e001" providerId="ADAL" clId="{F8A44BFB-CB8B-5240-8A8D-C194C497982B}" dt="2022-03-14T14:43:56.919" v="7588" actId="478"/>
          <ac:picMkLst>
            <pc:docMk/>
            <pc:sldMk cId="1608915137" sldId="299"/>
            <ac:picMk id="11" creationId="{7D4A0FFC-32D7-B947-BB54-8FC4DAEBF9F1}"/>
          </ac:picMkLst>
        </pc:picChg>
        <pc:picChg chg="add mod">
          <ac:chgData name="Chamberlain, Darryl" userId="612b89cd-be70-4d41-8501-0dc01e40e001" providerId="ADAL" clId="{F8A44BFB-CB8B-5240-8A8D-C194C497982B}" dt="2022-03-14T14:44:19.985" v="7595" actId="1076"/>
          <ac:picMkLst>
            <pc:docMk/>
            <pc:sldMk cId="1608915137" sldId="299"/>
            <ac:picMk id="13" creationId="{3BE283C3-136C-C941-8ECA-BBC8AE8DEBDB}"/>
          </ac:picMkLst>
        </pc:picChg>
      </pc:sldChg>
      <pc:sldChg chg="modSp add del mod">
        <pc:chgData name="Chamberlain, Darryl" userId="612b89cd-be70-4d41-8501-0dc01e40e001" providerId="ADAL" clId="{F8A44BFB-CB8B-5240-8A8D-C194C497982B}" dt="2022-03-04T20:49:12.520" v="5952" actId="2696"/>
        <pc:sldMkLst>
          <pc:docMk/>
          <pc:sldMk cId="1452747523" sldId="300"/>
        </pc:sldMkLst>
        <pc:spChg chg="mod">
          <ac:chgData name="Chamberlain, Darryl" userId="612b89cd-be70-4d41-8501-0dc01e40e001" providerId="ADAL" clId="{F8A44BFB-CB8B-5240-8A8D-C194C497982B}" dt="2022-03-04T20:48:10.739" v="5932" actId="21"/>
          <ac:spMkLst>
            <pc:docMk/>
            <pc:sldMk cId="1452747523" sldId="300"/>
            <ac:spMk id="3" creationId="{00000000-0000-0000-0000-000000000000}"/>
          </ac:spMkLst>
        </pc:spChg>
      </pc:sldChg>
      <pc:sldChg chg="add del">
        <pc:chgData name="Chamberlain, Darryl" userId="612b89cd-be70-4d41-8501-0dc01e40e001" providerId="ADAL" clId="{F8A44BFB-CB8B-5240-8A8D-C194C497982B}" dt="2022-03-03T18:17:33.313" v="3590" actId="2696"/>
        <pc:sldMkLst>
          <pc:docMk/>
          <pc:sldMk cId="4042937901" sldId="300"/>
        </pc:sldMkLst>
      </pc:sldChg>
      <pc:sldChg chg="modSp add del mod">
        <pc:chgData name="Chamberlain, Darryl" userId="612b89cd-be70-4d41-8501-0dc01e40e001" providerId="ADAL" clId="{F8A44BFB-CB8B-5240-8A8D-C194C497982B}" dt="2022-03-04T20:49:14.834" v="5953" actId="2696"/>
        <pc:sldMkLst>
          <pc:docMk/>
          <pc:sldMk cId="1502873655" sldId="301"/>
        </pc:sldMkLst>
        <pc:spChg chg="mod">
          <ac:chgData name="Chamberlain, Darryl" userId="612b89cd-be70-4d41-8501-0dc01e40e001" providerId="ADAL" clId="{F8A44BFB-CB8B-5240-8A8D-C194C497982B}" dt="2022-03-04T20:48:20.427" v="5937" actId="21"/>
          <ac:spMkLst>
            <pc:docMk/>
            <pc:sldMk cId="1502873655" sldId="301"/>
            <ac:spMk id="3" creationId="{00000000-0000-0000-0000-000000000000}"/>
          </ac:spMkLst>
        </pc:spChg>
      </pc:sldChg>
      <pc:sldChg chg="addSp delSp modSp add mod ord addCm delCm modNotesTx">
        <pc:chgData name="Chamberlain, Darryl" userId="612b89cd-be70-4d41-8501-0dc01e40e001" providerId="ADAL" clId="{F8A44BFB-CB8B-5240-8A8D-C194C497982B}" dt="2022-03-14T14:39:27.224" v="7570" actId="113"/>
        <pc:sldMkLst>
          <pc:docMk/>
          <pc:sldMk cId="920698236" sldId="302"/>
        </pc:sldMkLst>
        <pc:spChg chg="mod">
          <ac:chgData name="Chamberlain, Darryl" userId="612b89cd-be70-4d41-8501-0dc01e40e001" providerId="ADAL" clId="{F8A44BFB-CB8B-5240-8A8D-C194C497982B}" dt="2022-03-04T16:01:17.401" v="4863" actId="313"/>
          <ac:spMkLst>
            <pc:docMk/>
            <pc:sldMk cId="920698236" sldId="302"/>
            <ac:spMk id="2" creationId="{00000000-0000-0000-0000-000000000000}"/>
          </ac:spMkLst>
        </pc:spChg>
        <pc:spChg chg="mod">
          <ac:chgData name="Chamberlain, Darryl" userId="612b89cd-be70-4d41-8501-0dc01e40e001" providerId="ADAL" clId="{F8A44BFB-CB8B-5240-8A8D-C194C497982B}" dt="2022-03-14T14:39:27.224" v="7570" actId="113"/>
          <ac:spMkLst>
            <pc:docMk/>
            <pc:sldMk cId="920698236" sldId="302"/>
            <ac:spMk id="3" creationId="{00000000-0000-0000-0000-000000000000}"/>
          </ac:spMkLst>
        </pc:spChg>
        <pc:picChg chg="add del mod">
          <ac:chgData name="Chamberlain, Darryl" userId="612b89cd-be70-4d41-8501-0dc01e40e001" providerId="ADAL" clId="{F8A44BFB-CB8B-5240-8A8D-C194C497982B}" dt="2022-03-14T14:34:08.716" v="7484" actId="478"/>
          <ac:picMkLst>
            <pc:docMk/>
            <pc:sldMk cId="920698236" sldId="302"/>
            <ac:picMk id="9" creationId="{4AF391CF-3CE0-034C-A9D9-5AA1130743D4}"/>
          </ac:picMkLst>
        </pc:picChg>
        <pc:picChg chg="add mod">
          <ac:chgData name="Chamberlain, Darryl" userId="612b89cd-be70-4d41-8501-0dc01e40e001" providerId="ADAL" clId="{F8A44BFB-CB8B-5240-8A8D-C194C497982B}" dt="2022-03-14T14:34:38.566" v="7492" actId="1076"/>
          <ac:picMkLst>
            <pc:docMk/>
            <pc:sldMk cId="920698236" sldId="302"/>
            <ac:picMk id="11" creationId="{A929F78B-80BE-8F44-A2B6-9B190650B74A}"/>
          </ac:picMkLst>
        </pc:picChg>
      </pc:sldChg>
      <pc:sldChg chg="addSp new ord">
        <pc:chgData name="Chamberlain, Darryl" userId="612b89cd-be70-4d41-8501-0dc01e40e001" providerId="ADAL" clId="{F8A44BFB-CB8B-5240-8A8D-C194C497982B}" dt="2022-03-14T14:16:14.331" v="5962"/>
        <pc:sldMkLst>
          <pc:docMk/>
          <pc:sldMk cId="707385590" sldId="303"/>
        </pc:sldMkLst>
        <pc:picChg chg="add">
          <ac:chgData name="Chamberlain, Darryl" userId="612b89cd-be70-4d41-8501-0dc01e40e001" providerId="ADAL" clId="{F8A44BFB-CB8B-5240-8A8D-C194C497982B}" dt="2022-03-14T14:16:14.331" v="5962"/>
          <ac:picMkLst>
            <pc:docMk/>
            <pc:sldMk cId="707385590" sldId="303"/>
            <ac:picMk id="1026" creationId="{5C4F6CFE-1716-9842-AA14-198673DC31D1}"/>
          </ac:picMkLst>
        </pc:picChg>
      </pc:sldChg>
      <pc:sldChg chg="addSp delSp modSp add mod ord modNotesTx">
        <pc:chgData name="Chamberlain, Darryl" userId="612b89cd-be70-4d41-8501-0dc01e40e001" providerId="ADAL" clId="{F8A44BFB-CB8B-5240-8A8D-C194C497982B}" dt="2022-03-14T15:10:32.683" v="8531" actId="20578"/>
        <pc:sldMkLst>
          <pc:docMk/>
          <pc:sldMk cId="4042112544" sldId="304"/>
        </pc:sldMkLst>
        <pc:spChg chg="mod">
          <ac:chgData name="Chamberlain, Darryl" userId="612b89cd-be70-4d41-8501-0dc01e40e001" providerId="ADAL" clId="{F8A44BFB-CB8B-5240-8A8D-C194C497982B}" dt="2022-03-14T14:55:54.176" v="8488" actId="20577"/>
          <ac:spMkLst>
            <pc:docMk/>
            <pc:sldMk cId="4042112544" sldId="304"/>
            <ac:spMk id="2" creationId="{00000000-0000-0000-0000-000000000000}"/>
          </ac:spMkLst>
        </pc:spChg>
        <pc:spChg chg="add mod">
          <ac:chgData name="Chamberlain, Darryl" userId="612b89cd-be70-4d41-8501-0dc01e40e001" providerId="ADAL" clId="{F8A44BFB-CB8B-5240-8A8D-C194C497982B}" dt="2022-03-14T15:09:27.280" v="8508" actId="20577"/>
          <ac:spMkLst>
            <pc:docMk/>
            <pc:sldMk cId="4042112544" sldId="304"/>
            <ac:spMk id="3" creationId="{1DBB672F-6669-7A4E-A3AF-0C25055801A5}"/>
          </ac:spMkLst>
        </pc:spChg>
        <pc:picChg chg="del">
          <ac:chgData name="Chamberlain, Darryl" userId="612b89cd-be70-4d41-8501-0dc01e40e001" providerId="ADAL" clId="{F8A44BFB-CB8B-5240-8A8D-C194C497982B}" dt="2022-03-14T14:54:18.515" v="8360" actId="478"/>
          <ac:picMkLst>
            <pc:docMk/>
            <pc:sldMk cId="4042112544" sldId="304"/>
            <ac:picMk id="9222" creationId="{00000000-0000-0000-0000-000000000000}"/>
          </ac:picMkLst>
        </pc:picChg>
      </pc:sldChg>
      <pc:sldChg chg="delSp modSp add mod ord">
        <pc:chgData name="Chamberlain, Darryl" userId="612b89cd-be70-4d41-8501-0dc01e40e001" providerId="ADAL" clId="{F8A44BFB-CB8B-5240-8A8D-C194C497982B}" dt="2022-03-14T15:10:43.807" v="8532" actId="20578"/>
        <pc:sldMkLst>
          <pc:docMk/>
          <pc:sldMk cId="2004789636" sldId="305"/>
        </pc:sldMkLst>
        <pc:spChg chg="mod">
          <ac:chgData name="Chamberlain, Darryl" userId="612b89cd-be70-4d41-8501-0dc01e40e001" providerId="ADAL" clId="{F8A44BFB-CB8B-5240-8A8D-C194C497982B}" dt="2022-03-14T15:09:58.359" v="8527" actId="20577"/>
          <ac:spMkLst>
            <pc:docMk/>
            <pc:sldMk cId="2004789636" sldId="305"/>
            <ac:spMk id="2" creationId="{00000000-0000-0000-0000-000000000000}"/>
          </ac:spMkLst>
        </pc:spChg>
        <pc:spChg chg="del mod">
          <ac:chgData name="Chamberlain, Darryl" userId="612b89cd-be70-4d41-8501-0dc01e40e001" providerId="ADAL" clId="{F8A44BFB-CB8B-5240-8A8D-C194C497982B}" dt="2022-03-14T15:10:04.401" v="8529" actId="478"/>
          <ac:spMkLst>
            <pc:docMk/>
            <pc:sldMk cId="2004789636" sldId="305"/>
            <ac:spMk id="3" creationId="{00000000-0000-0000-0000-000000000000}"/>
          </ac:spMkLst>
        </pc:spChg>
        <pc:picChg chg="del">
          <ac:chgData name="Chamberlain, Darryl" userId="612b89cd-be70-4d41-8501-0dc01e40e001" providerId="ADAL" clId="{F8A44BFB-CB8B-5240-8A8D-C194C497982B}" dt="2022-03-14T15:09:35.130" v="8509" actId="478"/>
          <ac:picMkLst>
            <pc:docMk/>
            <pc:sldMk cId="2004789636" sldId="305"/>
            <ac:picMk id="9" creationId="{633ED184-2BC0-DB40-ACE1-2728A6B9E61B}"/>
          </ac:picMkLst>
        </pc:picChg>
      </pc:sldChg>
      <pc:sldChg chg="delSp modSp add mod ord">
        <pc:chgData name="Chamberlain, Darryl" userId="612b89cd-be70-4d41-8501-0dc01e40e001" providerId="ADAL" clId="{F8A44BFB-CB8B-5240-8A8D-C194C497982B}" dt="2022-03-14T15:18:17.372" v="8557" actId="20578"/>
        <pc:sldMkLst>
          <pc:docMk/>
          <pc:sldMk cId="1075087024" sldId="306"/>
        </pc:sldMkLst>
        <pc:spChg chg="mod">
          <ac:chgData name="Chamberlain, Darryl" userId="612b89cd-be70-4d41-8501-0dc01e40e001" providerId="ADAL" clId="{F8A44BFB-CB8B-5240-8A8D-C194C497982B}" dt="2022-03-14T15:11:08.639" v="8551" actId="20577"/>
          <ac:spMkLst>
            <pc:docMk/>
            <pc:sldMk cId="1075087024" sldId="306"/>
            <ac:spMk id="2" creationId="{00000000-0000-0000-0000-000000000000}"/>
          </ac:spMkLst>
        </pc:spChg>
        <pc:graphicFrameChg chg="del">
          <ac:chgData name="Chamberlain, Darryl" userId="612b89cd-be70-4d41-8501-0dc01e40e001" providerId="ADAL" clId="{F8A44BFB-CB8B-5240-8A8D-C194C497982B}" dt="2022-03-14T15:11:12.790" v="8553" actId="478"/>
          <ac:graphicFrameMkLst>
            <pc:docMk/>
            <pc:sldMk cId="1075087024" sldId="306"/>
            <ac:graphicFrameMk id="14" creationId="{9ACDD141-9477-1045-9DAF-20AF691AEA5D}"/>
          </ac:graphicFrameMkLst>
        </pc:graphicFrameChg>
        <pc:graphicFrameChg chg="del">
          <ac:chgData name="Chamberlain, Darryl" userId="612b89cd-be70-4d41-8501-0dc01e40e001" providerId="ADAL" clId="{F8A44BFB-CB8B-5240-8A8D-C194C497982B}" dt="2022-03-14T15:11:11.783" v="8552" actId="478"/>
          <ac:graphicFrameMkLst>
            <pc:docMk/>
            <pc:sldMk cId="1075087024" sldId="306"/>
            <ac:graphicFrameMk id="15" creationId="{9ACDD141-9477-1045-9DAF-20AF691AEA5D}"/>
          </ac:graphicFrameMkLst>
        </pc:graphicFrameChg>
        <pc:graphicFrameChg chg="del">
          <ac:chgData name="Chamberlain, Darryl" userId="612b89cd-be70-4d41-8501-0dc01e40e001" providerId="ADAL" clId="{F8A44BFB-CB8B-5240-8A8D-C194C497982B}" dt="2022-03-14T15:11:15.751" v="8556" actId="478"/>
          <ac:graphicFrameMkLst>
            <pc:docMk/>
            <pc:sldMk cId="1075087024" sldId="306"/>
            <ac:graphicFrameMk id="23" creationId="{9ACDD141-9477-1045-9DAF-20AF691AEA5D}"/>
          </ac:graphicFrameMkLst>
        </pc:graphicFrameChg>
        <pc:graphicFrameChg chg="del">
          <ac:chgData name="Chamberlain, Darryl" userId="612b89cd-be70-4d41-8501-0dc01e40e001" providerId="ADAL" clId="{F8A44BFB-CB8B-5240-8A8D-C194C497982B}" dt="2022-03-14T15:11:14.897" v="8555" actId="478"/>
          <ac:graphicFrameMkLst>
            <pc:docMk/>
            <pc:sldMk cId="1075087024" sldId="306"/>
            <ac:graphicFrameMk id="24" creationId="{9ACDD141-9477-1045-9DAF-20AF691AEA5D}"/>
          </ac:graphicFrameMkLst>
        </pc:graphicFrameChg>
        <pc:graphicFrameChg chg="del">
          <ac:chgData name="Chamberlain, Darryl" userId="612b89cd-be70-4d41-8501-0dc01e40e001" providerId="ADAL" clId="{F8A44BFB-CB8B-5240-8A8D-C194C497982B}" dt="2022-03-14T15:11:13.815" v="8554" actId="478"/>
          <ac:graphicFrameMkLst>
            <pc:docMk/>
            <pc:sldMk cId="1075087024" sldId="306"/>
            <ac:graphicFrameMk id="25" creationId="{9ACDD141-9477-1045-9DAF-20AF691AEA5D}"/>
          </ac:graphicFrameMkLst>
        </pc:graphicFrameChg>
      </pc:sldChg>
      <pc:sldChg chg="delSp add del">
        <pc:chgData name="Chamberlain, Darryl" userId="612b89cd-be70-4d41-8501-0dc01e40e001" providerId="ADAL" clId="{F8A44BFB-CB8B-5240-8A8D-C194C497982B}" dt="2022-03-14T15:19:33.152" v="8560" actId="2696"/>
        <pc:sldMkLst>
          <pc:docMk/>
          <pc:sldMk cId="1327905858" sldId="307"/>
        </pc:sldMkLst>
        <pc:picChg chg="del">
          <ac:chgData name="Chamberlain, Darryl" userId="612b89cd-be70-4d41-8501-0dc01e40e001" providerId="ADAL" clId="{F8A44BFB-CB8B-5240-8A8D-C194C497982B}" dt="2022-03-14T15:19:27.690" v="8559" actId="478"/>
          <ac:picMkLst>
            <pc:docMk/>
            <pc:sldMk cId="1327905858" sldId="307"/>
            <ac:picMk id="5124" creationId="{E4BBA2DB-E2FE-4890-BCCB-1A5BEBFC9363}"/>
          </ac:picMkLst>
        </pc:picChg>
      </pc:sldChg>
      <pc:sldChg chg="delSp modSp add mod ord modNotesTx">
        <pc:chgData name="Chamberlain, Darryl" userId="612b89cd-be70-4d41-8501-0dc01e40e001" providerId="ADAL" clId="{F8A44BFB-CB8B-5240-8A8D-C194C497982B}" dt="2022-03-14T15:20:21.358" v="8593" actId="20577"/>
        <pc:sldMkLst>
          <pc:docMk/>
          <pc:sldMk cId="2650119626" sldId="307"/>
        </pc:sldMkLst>
        <pc:spChg chg="mod">
          <ac:chgData name="Chamberlain, Darryl" userId="612b89cd-be70-4d41-8501-0dc01e40e001" providerId="ADAL" clId="{F8A44BFB-CB8B-5240-8A8D-C194C497982B}" dt="2022-03-14T15:20:14.573" v="8592" actId="20577"/>
          <ac:spMkLst>
            <pc:docMk/>
            <pc:sldMk cId="2650119626" sldId="307"/>
            <ac:spMk id="2" creationId="{00000000-0000-0000-0000-000000000000}"/>
          </ac:spMkLst>
        </pc:spChg>
        <pc:grpChg chg="del">
          <ac:chgData name="Chamberlain, Darryl" userId="612b89cd-be70-4d41-8501-0dc01e40e001" providerId="ADAL" clId="{F8A44BFB-CB8B-5240-8A8D-C194C497982B}" dt="2022-03-14T15:20:07.845" v="8567" actId="478"/>
          <ac:grpSpMkLst>
            <pc:docMk/>
            <pc:sldMk cId="2650119626" sldId="307"/>
            <ac:grpSpMk id="4" creationId="{547DA129-17D6-4481-BA2E-D4E770EEA995}"/>
          </ac:grpSpMkLst>
        </pc:grpChg>
      </pc:sldChg>
      <pc:sldChg chg="add del replId">
        <pc:chgData name="Chamberlain, Darryl" userId="612b89cd-be70-4d41-8501-0dc01e40e001" providerId="ADAL" clId="{F8A44BFB-CB8B-5240-8A8D-C194C497982B}" dt="2022-03-14T15:19:53.984" v="8564" actId="2696"/>
        <pc:sldMkLst>
          <pc:docMk/>
          <pc:sldMk cId="1114412418" sldId="308"/>
        </pc:sldMkLst>
      </pc:sldChg>
      <pc:sldChg chg="add del">
        <pc:chgData name="Chamberlain, Darryl" userId="612b89cd-be70-4d41-8501-0dc01e40e001" providerId="ADAL" clId="{F8A44BFB-CB8B-5240-8A8D-C194C497982B}" dt="2022-03-14T15:19:51.598" v="8563" actId="2696"/>
        <pc:sldMkLst>
          <pc:docMk/>
          <pc:sldMk cId="3759209481" sldId="309"/>
        </pc:sldMkLst>
      </pc:sldChg>
    </pc:docChg>
  </pc:docChgLst>
  <pc:docChgLst>
    <pc:chgData name="Faulconer, Emily K." userId="S::faulcone@erau.edu::4060b9b6-c3bd-4a1e-8b50-c2adea889dea" providerId="AD" clId="Web-{1030ECE1-55C2-4121-A16A-3DAB46FF43B3}"/>
    <pc:docChg chg="modSld">
      <pc:chgData name="Faulconer, Emily K." userId="S::faulcone@erau.edu::4060b9b6-c3bd-4a1e-8b50-c2adea889dea" providerId="AD" clId="Web-{1030ECE1-55C2-4121-A16A-3DAB46FF43B3}" dt="2022-03-23T18:52:10.513" v="76" actId="20577"/>
      <pc:docMkLst>
        <pc:docMk/>
      </pc:docMkLst>
      <pc:sldChg chg="addSp delSp modSp">
        <pc:chgData name="Faulconer, Emily K." userId="S::faulcone@erau.edu::4060b9b6-c3bd-4a1e-8b50-c2adea889dea" providerId="AD" clId="Web-{1030ECE1-55C2-4121-A16A-3DAB46FF43B3}" dt="2022-03-23T18:41:00.086" v="3"/>
        <pc:sldMkLst>
          <pc:docMk/>
          <pc:sldMk cId="3131110943" sldId="292"/>
        </pc:sldMkLst>
        <pc:spChg chg="del">
          <ac:chgData name="Faulconer, Emily K." userId="S::faulcone@erau.edu::4060b9b6-c3bd-4a1e-8b50-c2adea889dea" providerId="AD" clId="Web-{1030ECE1-55C2-4121-A16A-3DAB46FF43B3}" dt="2022-03-23T18:41:00.086" v="3"/>
          <ac:spMkLst>
            <pc:docMk/>
            <pc:sldMk cId="3131110943" sldId="292"/>
            <ac:spMk id="4" creationId="{00000000-0000-0000-0000-000000000000}"/>
          </ac:spMkLst>
        </pc:spChg>
        <pc:spChg chg="mod">
          <ac:chgData name="Faulconer, Emily K." userId="S::faulcone@erau.edu::4060b9b6-c3bd-4a1e-8b50-c2adea889dea" providerId="AD" clId="Web-{1030ECE1-55C2-4121-A16A-3DAB46FF43B3}" dt="2022-03-23T18:40:02.118" v="0" actId="14100"/>
          <ac:spMkLst>
            <pc:docMk/>
            <pc:sldMk cId="3131110943" sldId="292"/>
            <ac:spMk id="5" creationId="{50704001-23CE-4867-9D8F-F6C07BF84087}"/>
          </ac:spMkLst>
        </pc:spChg>
        <pc:spChg chg="add ord">
          <ac:chgData name="Faulconer, Emily K." userId="S::faulcone@erau.edu::4060b9b6-c3bd-4a1e-8b50-c2adea889dea" providerId="AD" clId="Web-{1030ECE1-55C2-4121-A16A-3DAB46FF43B3}" dt="2022-03-23T18:40:43.977" v="2"/>
          <ac:spMkLst>
            <pc:docMk/>
            <pc:sldMk cId="3131110943" sldId="292"/>
            <ac:spMk id="9" creationId="{01F599E9-0E26-1EA3-5CEF-4F3ED645E78D}"/>
          </ac:spMkLst>
        </pc:spChg>
      </pc:sldChg>
      <pc:sldChg chg="modSp">
        <pc:chgData name="Faulconer, Emily K." userId="S::faulcone@erau.edu::4060b9b6-c3bd-4a1e-8b50-c2adea889dea" providerId="AD" clId="Web-{1030ECE1-55C2-4121-A16A-3DAB46FF43B3}" dt="2022-03-23T18:52:10.513" v="76" actId="20577"/>
        <pc:sldMkLst>
          <pc:docMk/>
          <pc:sldMk cId="1350850724" sldId="310"/>
        </pc:sldMkLst>
        <pc:spChg chg="mod">
          <ac:chgData name="Faulconer, Emily K." userId="S::faulcone@erau.edu::4060b9b6-c3bd-4a1e-8b50-c2adea889dea" providerId="AD" clId="Web-{1030ECE1-55C2-4121-A16A-3DAB46FF43B3}" dt="2022-03-23T18:52:10.513" v="76" actId="20577"/>
          <ac:spMkLst>
            <pc:docMk/>
            <pc:sldMk cId="1350850724" sldId="310"/>
            <ac:spMk id="3" creationId="{00000000-0000-0000-0000-000000000000}"/>
          </ac:spMkLst>
        </pc:spChg>
      </pc:sldChg>
    </pc:docChg>
  </pc:docChgLst>
  <pc:docChgLst>
    <pc:chgData name="Faulconer, Emily K." userId="4060b9b6-c3bd-4a1e-8b50-c2adea889dea" providerId="ADAL" clId="{5DB54294-89A2-4145-9CCA-26DF9DEACE8B}"/>
    <pc:docChg chg="undo custSel addSld delSld modSld">
      <pc:chgData name="Faulconer, Emily K." userId="4060b9b6-c3bd-4a1e-8b50-c2adea889dea" providerId="ADAL" clId="{5DB54294-89A2-4145-9CCA-26DF9DEACE8B}" dt="2022-01-27T17:43:17.815" v="31" actId="729"/>
      <pc:docMkLst>
        <pc:docMk/>
      </pc:docMkLst>
      <pc:sldChg chg="addSp modSp mod">
        <pc:chgData name="Faulconer, Emily K." userId="4060b9b6-c3bd-4a1e-8b50-c2adea889dea" providerId="ADAL" clId="{5DB54294-89A2-4145-9CCA-26DF9DEACE8B}" dt="2022-01-27T17:38:04.707" v="9" actId="692"/>
        <pc:sldMkLst>
          <pc:docMk/>
          <pc:sldMk cId="2710298094" sldId="276"/>
        </pc:sldMkLst>
        <pc:spChg chg="mod">
          <ac:chgData name="Faulconer, Emily K." userId="4060b9b6-c3bd-4a1e-8b50-c2adea889dea" providerId="ADAL" clId="{5DB54294-89A2-4145-9CCA-26DF9DEACE8B}" dt="2022-01-27T17:37:38.209" v="6" actId="1076"/>
          <ac:spMkLst>
            <pc:docMk/>
            <pc:sldMk cId="2710298094" sldId="276"/>
            <ac:spMk id="8" creationId="{00000000-0000-0000-0000-000000000000}"/>
          </ac:spMkLst>
        </pc:spChg>
        <pc:spChg chg="mod">
          <ac:chgData name="Faulconer, Emily K." userId="4060b9b6-c3bd-4a1e-8b50-c2adea889dea" providerId="ADAL" clId="{5DB54294-89A2-4145-9CCA-26DF9DEACE8B}" dt="2022-01-27T17:37:31.977" v="5" actId="1076"/>
          <ac:spMkLst>
            <pc:docMk/>
            <pc:sldMk cId="2710298094" sldId="276"/>
            <ac:spMk id="10" creationId="{00000000-0000-0000-0000-000000000000}"/>
          </ac:spMkLst>
        </pc:spChg>
        <pc:spChg chg="mod">
          <ac:chgData name="Faulconer, Emily K." userId="4060b9b6-c3bd-4a1e-8b50-c2adea889dea" providerId="ADAL" clId="{5DB54294-89A2-4145-9CCA-26DF9DEACE8B}" dt="2022-01-27T17:37:28.282" v="4" actId="1076"/>
          <ac:spMkLst>
            <pc:docMk/>
            <pc:sldMk cId="2710298094" sldId="276"/>
            <ac:spMk id="21" creationId="{00000000-0000-0000-0000-000000000000}"/>
          </ac:spMkLst>
        </pc:spChg>
        <pc:spChg chg="add mod">
          <ac:chgData name="Faulconer, Emily K." userId="4060b9b6-c3bd-4a1e-8b50-c2adea889dea" providerId="ADAL" clId="{5DB54294-89A2-4145-9CCA-26DF9DEACE8B}" dt="2022-01-27T17:37:08.484" v="2"/>
          <ac:spMkLst>
            <pc:docMk/>
            <pc:sldMk cId="2710298094" sldId="276"/>
            <ac:spMk id="27" creationId="{C02F786F-82C8-42DF-881E-E819856F8708}"/>
          </ac:spMkLst>
        </pc:spChg>
        <pc:spChg chg="add mod">
          <ac:chgData name="Faulconer, Emily K." userId="4060b9b6-c3bd-4a1e-8b50-c2adea889dea" providerId="ADAL" clId="{5DB54294-89A2-4145-9CCA-26DF9DEACE8B}" dt="2022-01-27T17:37:08.484" v="2"/>
          <ac:spMkLst>
            <pc:docMk/>
            <pc:sldMk cId="2710298094" sldId="276"/>
            <ac:spMk id="28" creationId="{B0BE6055-793F-4689-B570-573005D80BD7}"/>
          </ac:spMkLst>
        </pc:spChg>
        <pc:spChg chg="mod">
          <ac:chgData name="Faulconer, Emily K." userId="4060b9b6-c3bd-4a1e-8b50-c2adea889dea" providerId="ADAL" clId="{5DB54294-89A2-4145-9CCA-26DF9DEACE8B}" dt="2022-01-27T17:37:22.198" v="3" actId="1076"/>
          <ac:spMkLst>
            <pc:docMk/>
            <pc:sldMk cId="2710298094" sldId="276"/>
            <ac:spMk id="77" creationId="{00000000-0000-0000-0000-000000000000}"/>
          </ac:spMkLst>
        </pc:spChg>
        <pc:cxnChg chg="mod">
          <ac:chgData name="Faulconer, Emily K." userId="4060b9b6-c3bd-4a1e-8b50-c2adea889dea" providerId="ADAL" clId="{5DB54294-89A2-4145-9CCA-26DF9DEACE8B}" dt="2022-01-27T17:37:31.977" v="5" actId="1076"/>
          <ac:cxnSpMkLst>
            <pc:docMk/>
            <pc:sldMk cId="2710298094" sldId="276"/>
            <ac:cxnSpMk id="11" creationId="{00000000-0000-0000-0000-000000000000}"/>
          </ac:cxnSpMkLst>
        </pc:cxnChg>
        <pc:cxnChg chg="mod">
          <ac:chgData name="Faulconer, Emily K." userId="4060b9b6-c3bd-4a1e-8b50-c2adea889dea" providerId="ADAL" clId="{5DB54294-89A2-4145-9CCA-26DF9DEACE8B}" dt="2022-01-27T17:37:38.209" v="6" actId="1076"/>
          <ac:cxnSpMkLst>
            <pc:docMk/>
            <pc:sldMk cId="2710298094" sldId="276"/>
            <ac:cxnSpMk id="20" creationId="{00000000-0000-0000-0000-000000000000}"/>
          </ac:cxnSpMkLst>
        </pc:cxnChg>
        <pc:cxnChg chg="mod">
          <ac:chgData name="Faulconer, Emily K." userId="4060b9b6-c3bd-4a1e-8b50-c2adea889dea" providerId="ADAL" clId="{5DB54294-89A2-4145-9CCA-26DF9DEACE8B}" dt="2022-01-27T17:37:28.282" v="4" actId="1076"/>
          <ac:cxnSpMkLst>
            <pc:docMk/>
            <pc:sldMk cId="2710298094" sldId="276"/>
            <ac:cxnSpMk id="24" creationId="{00000000-0000-0000-0000-000000000000}"/>
          </ac:cxnSpMkLst>
        </pc:cxnChg>
        <pc:cxnChg chg="add mod">
          <ac:chgData name="Faulconer, Emily K." userId="4060b9b6-c3bd-4a1e-8b50-c2adea889dea" providerId="ADAL" clId="{5DB54294-89A2-4145-9CCA-26DF9DEACE8B}" dt="2022-01-27T17:37:08.484" v="2"/>
          <ac:cxnSpMkLst>
            <pc:docMk/>
            <pc:sldMk cId="2710298094" sldId="276"/>
            <ac:cxnSpMk id="25" creationId="{FD56384B-FBD0-4853-AB94-A664EF247F19}"/>
          </ac:cxnSpMkLst>
        </pc:cxnChg>
        <pc:cxnChg chg="add mod">
          <ac:chgData name="Faulconer, Emily K." userId="4060b9b6-c3bd-4a1e-8b50-c2adea889dea" providerId="ADAL" clId="{5DB54294-89A2-4145-9CCA-26DF9DEACE8B}" dt="2022-01-27T17:37:08.484" v="2"/>
          <ac:cxnSpMkLst>
            <pc:docMk/>
            <pc:sldMk cId="2710298094" sldId="276"/>
            <ac:cxnSpMk id="26" creationId="{E4A74139-FCB0-4121-891B-5143572B9B65}"/>
          </ac:cxnSpMkLst>
        </pc:cxnChg>
        <pc:cxnChg chg="mod">
          <ac:chgData name="Faulconer, Emily K." userId="4060b9b6-c3bd-4a1e-8b50-c2adea889dea" providerId="ADAL" clId="{5DB54294-89A2-4145-9CCA-26DF9DEACE8B}" dt="2022-01-27T17:37:38.209" v="6" actId="1076"/>
          <ac:cxnSpMkLst>
            <pc:docMk/>
            <pc:sldMk cId="2710298094" sldId="276"/>
            <ac:cxnSpMk id="42" creationId="{00000000-0000-0000-0000-000000000000}"/>
          </ac:cxnSpMkLst>
        </pc:cxnChg>
        <pc:cxnChg chg="mod">
          <ac:chgData name="Faulconer, Emily K." userId="4060b9b6-c3bd-4a1e-8b50-c2adea889dea" providerId="ADAL" clId="{5DB54294-89A2-4145-9CCA-26DF9DEACE8B}" dt="2022-01-27T17:37:28.282" v="4" actId="1076"/>
          <ac:cxnSpMkLst>
            <pc:docMk/>
            <pc:sldMk cId="2710298094" sldId="276"/>
            <ac:cxnSpMk id="78" creationId="{00000000-0000-0000-0000-000000000000}"/>
          </ac:cxnSpMkLst>
        </pc:cxnChg>
        <pc:cxnChg chg="mod">
          <ac:chgData name="Faulconer, Emily K." userId="4060b9b6-c3bd-4a1e-8b50-c2adea889dea" providerId="ADAL" clId="{5DB54294-89A2-4145-9CCA-26DF9DEACE8B}" dt="2022-01-27T17:37:28.282" v="4" actId="1076"/>
          <ac:cxnSpMkLst>
            <pc:docMk/>
            <pc:sldMk cId="2710298094" sldId="276"/>
            <ac:cxnSpMk id="81" creationId="{00000000-0000-0000-0000-000000000000}"/>
          </ac:cxnSpMkLst>
        </pc:cxnChg>
        <pc:cxnChg chg="mod">
          <ac:chgData name="Faulconer, Emily K." userId="4060b9b6-c3bd-4a1e-8b50-c2adea889dea" providerId="ADAL" clId="{5DB54294-89A2-4145-9CCA-26DF9DEACE8B}" dt="2022-01-27T17:37:22.198" v="3" actId="1076"/>
          <ac:cxnSpMkLst>
            <pc:docMk/>
            <pc:sldMk cId="2710298094" sldId="276"/>
            <ac:cxnSpMk id="87" creationId="{00000000-0000-0000-0000-000000000000}"/>
          </ac:cxnSpMkLst>
        </pc:cxnChg>
        <pc:cxnChg chg="mod">
          <ac:chgData name="Faulconer, Emily K." userId="4060b9b6-c3bd-4a1e-8b50-c2adea889dea" providerId="ADAL" clId="{5DB54294-89A2-4145-9CCA-26DF9DEACE8B}" dt="2022-01-27T17:38:04.707" v="9" actId="692"/>
          <ac:cxnSpMkLst>
            <pc:docMk/>
            <pc:sldMk cId="2710298094" sldId="276"/>
            <ac:cxnSpMk id="90" creationId="{00000000-0000-0000-0000-000000000000}"/>
          </ac:cxnSpMkLst>
        </pc:cxnChg>
      </pc:sldChg>
      <pc:sldChg chg="addSp delSp modSp">
        <pc:chgData name="Faulconer, Emily K." userId="4060b9b6-c3bd-4a1e-8b50-c2adea889dea" providerId="ADAL" clId="{5DB54294-89A2-4145-9CCA-26DF9DEACE8B}" dt="2022-01-27T17:39:58.233" v="11"/>
        <pc:sldMkLst>
          <pc:docMk/>
          <pc:sldMk cId="3938126377" sldId="277"/>
        </pc:sldMkLst>
        <pc:spChg chg="add del mod">
          <ac:chgData name="Faulconer, Emily K." userId="4060b9b6-c3bd-4a1e-8b50-c2adea889dea" providerId="ADAL" clId="{5DB54294-89A2-4145-9CCA-26DF9DEACE8B}" dt="2022-01-27T17:39:58.233" v="11"/>
          <ac:spMkLst>
            <pc:docMk/>
            <pc:sldMk cId="3938126377" sldId="277"/>
            <ac:spMk id="15" creationId="{B2C40070-FA15-4546-A6B3-4E08178AD064}"/>
          </ac:spMkLst>
        </pc:spChg>
        <pc:spChg chg="add del mod">
          <ac:chgData name="Faulconer, Emily K." userId="4060b9b6-c3bd-4a1e-8b50-c2adea889dea" providerId="ADAL" clId="{5DB54294-89A2-4145-9CCA-26DF9DEACE8B}" dt="2022-01-27T17:39:58.233" v="11"/>
          <ac:spMkLst>
            <pc:docMk/>
            <pc:sldMk cId="3938126377" sldId="277"/>
            <ac:spMk id="16" creationId="{E38FA82D-7026-4D58-8C99-2E8776A85C16}"/>
          </ac:spMkLst>
        </pc:spChg>
        <pc:cxnChg chg="add del mod">
          <ac:chgData name="Faulconer, Emily K." userId="4060b9b6-c3bd-4a1e-8b50-c2adea889dea" providerId="ADAL" clId="{5DB54294-89A2-4145-9CCA-26DF9DEACE8B}" dt="2022-01-27T17:39:58.233" v="11"/>
          <ac:cxnSpMkLst>
            <pc:docMk/>
            <pc:sldMk cId="3938126377" sldId="277"/>
            <ac:cxnSpMk id="13" creationId="{7AB126DD-DDC3-45ED-B647-2AFEED6A65E5}"/>
          </ac:cxnSpMkLst>
        </pc:cxnChg>
        <pc:cxnChg chg="add del mod">
          <ac:chgData name="Faulconer, Emily K." userId="4060b9b6-c3bd-4a1e-8b50-c2adea889dea" providerId="ADAL" clId="{5DB54294-89A2-4145-9CCA-26DF9DEACE8B}" dt="2022-01-27T17:39:58.233" v="11"/>
          <ac:cxnSpMkLst>
            <pc:docMk/>
            <pc:sldMk cId="3938126377" sldId="277"/>
            <ac:cxnSpMk id="14" creationId="{CCC2BE42-576C-4E37-B808-9099AAE896E7}"/>
          </ac:cxnSpMkLst>
        </pc:cxnChg>
      </pc:sldChg>
      <pc:sldChg chg="modSp mod">
        <pc:chgData name="Faulconer, Emily K." userId="4060b9b6-c3bd-4a1e-8b50-c2adea889dea" providerId="ADAL" clId="{5DB54294-89A2-4145-9CCA-26DF9DEACE8B}" dt="2022-01-27T17:41:11.263" v="28" actId="255"/>
        <pc:sldMkLst>
          <pc:docMk/>
          <pc:sldMk cId="3409643104" sldId="281"/>
        </pc:sldMkLst>
        <pc:spChg chg="mod">
          <ac:chgData name="Faulconer, Emily K." userId="4060b9b6-c3bd-4a1e-8b50-c2adea889dea" providerId="ADAL" clId="{5DB54294-89A2-4145-9CCA-26DF9DEACE8B}" dt="2022-01-27T17:41:11.263" v="28" actId="255"/>
          <ac:spMkLst>
            <pc:docMk/>
            <pc:sldMk cId="3409643104" sldId="281"/>
            <ac:spMk id="2" creationId="{00000000-0000-0000-0000-000000000000}"/>
          </ac:spMkLst>
        </pc:spChg>
      </pc:sldChg>
      <pc:sldChg chg="del">
        <pc:chgData name="Faulconer, Emily K." userId="4060b9b6-c3bd-4a1e-8b50-c2adea889dea" providerId="ADAL" clId="{5DB54294-89A2-4145-9CCA-26DF9DEACE8B}" dt="2022-01-27T17:42:54.976" v="29" actId="47"/>
        <pc:sldMkLst>
          <pc:docMk/>
          <pc:sldMk cId="4058244849" sldId="283"/>
        </pc:sldMkLst>
      </pc:sldChg>
      <pc:sldChg chg="del">
        <pc:chgData name="Faulconer, Emily K." userId="4060b9b6-c3bd-4a1e-8b50-c2adea889dea" providerId="ADAL" clId="{5DB54294-89A2-4145-9CCA-26DF9DEACE8B}" dt="2022-01-27T17:42:55.808" v="30" actId="47"/>
        <pc:sldMkLst>
          <pc:docMk/>
          <pc:sldMk cId="3201439917" sldId="285"/>
        </pc:sldMkLst>
      </pc:sldChg>
      <pc:sldChg chg="modSp new mod modShow">
        <pc:chgData name="Faulconer, Emily K." userId="4060b9b6-c3bd-4a1e-8b50-c2adea889dea" providerId="ADAL" clId="{5DB54294-89A2-4145-9CCA-26DF9DEACE8B}" dt="2022-01-27T17:43:17.815" v="31" actId="729"/>
        <pc:sldMkLst>
          <pc:docMk/>
          <pc:sldMk cId="377551649" sldId="291"/>
        </pc:sldMkLst>
        <pc:spChg chg="mod">
          <ac:chgData name="Faulconer, Emily K." userId="4060b9b6-c3bd-4a1e-8b50-c2adea889dea" providerId="ADAL" clId="{5DB54294-89A2-4145-9CCA-26DF9DEACE8B}" dt="2022-01-24T19:39:34.052" v="1"/>
          <ac:spMkLst>
            <pc:docMk/>
            <pc:sldMk cId="377551649" sldId="291"/>
            <ac:spMk id="3" creationId="{3056BDC8-7910-43E5-AD60-736281DD1FBE}"/>
          </ac:spMkLst>
        </pc:spChg>
      </pc:sldChg>
      <pc:sldChg chg="add">
        <pc:chgData name="Faulconer, Emily K." userId="4060b9b6-c3bd-4a1e-8b50-c2adea889dea" providerId="ADAL" clId="{5DB54294-89A2-4145-9CCA-26DF9DEACE8B}" dt="2022-01-27T17:40:09.227" v="12"/>
        <pc:sldMkLst>
          <pc:docMk/>
          <pc:sldMk cId="3131110943" sldId="292"/>
        </pc:sldMkLst>
      </pc:sldChg>
    </pc:docChg>
  </pc:docChgLst>
  <pc:docChgLst>
    <pc:chgData name="Faulconer, Emily K." userId="4060b9b6-c3bd-4a1e-8b50-c2adea889dea" providerId="ADAL" clId="{CFEA6F2D-37E0-431A-B7C0-FDA149004B7E}"/>
    <pc:docChg chg="modSld">
      <pc:chgData name="Faulconer, Emily K." userId="4060b9b6-c3bd-4a1e-8b50-c2adea889dea" providerId="ADAL" clId="{CFEA6F2D-37E0-431A-B7C0-FDA149004B7E}" dt="2021-12-02T14:34:46.336" v="49" actId="20577"/>
      <pc:docMkLst>
        <pc:docMk/>
      </pc:docMkLst>
      <pc:sldChg chg="modSp mod modNotesTx">
        <pc:chgData name="Faulconer, Emily K." userId="4060b9b6-c3bd-4a1e-8b50-c2adea889dea" providerId="ADAL" clId="{CFEA6F2D-37E0-431A-B7C0-FDA149004B7E}" dt="2021-12-02T14:34:46.336" v="49" actId="20577"/>
        <pc:sldMkLst>
          <pc:docMk/>
          <pc:sldMk cId="3977977792" sldId="289"/>
        </pc:sldMkLst>
        <pc:spChg chg="mod">
          <ac:chgData name="Faulconer, Emily K." userId="4060b9b6-c3bd-4a1e-8b50-c2adea889dea" providerId="ADAL" clId="{CFEA6F2D-37E0-431A-B7C0-FDA149004B7E}" dt="2021-12-02T14:34:46.336" v="49" actId="20577"/>
          <ac:spMkLst>
            <pc:docMk/>
            <pc:sldMk cId="3977977792" sldId="289"/>
            <ac:spMk id="3" creationId="{00000000-0000-0000-0000-000000000000}"/>
          </ac:spMkLst>
        </pc:spChg>
      </pc:sldChg>
    </pc:docChg>
  </pc:docChgLst>
  <pc:docChgLst>
    <pc:chgData name="Faulconer, Emily K." userId="S::faulcone@erau.edu::4060b9b6-c3bd-4a1e-8b50-c2adea889dea" providerId="AD" clId="Web-{C35BB226-76C5-4B0D-828D-04A21276668B}"/>
    <pc:docChg chg="addSld delSld modSld sldOrd modSection">
      <pc:chgData name="Faulconer, Emily K." userId="S::faulcone@erau.edu::4060b9b6-c3bd-4a1e-8b50-c2adea889dea" providerId="AD" clId="Web-{C35BB226-76C5-4B0D-828D-04A21276668B}" dt="2022-03-15T13:21:54.715" v="150"/>
      <pc:docMkLst>
        <pc:docMk/>
      </pc:docMkLst>
      <pc:sldChg chg="modSp modNotes">
        <pc:chgData name="Faulconer, Emily K." userId="S::faulcone@erau.edu::4060b9b6-c3bd-4a1e-8b50-c2adea889dea" providerId="AD" clId="Web-{C35BB226-76C5-4B0D-828D-04A21276668B}" dt="2022-03-15T13:04:34.677" v="105"/>
        <pc:sldMkLst>
          <pc:docMk/>
          <pc:sldMk cId="3938126377" sldId="277"/>
        </pc:sldMkLst>
        <pc:spChg chg="mod">
          <ac:chgData name="Faulconer, Emily K." userId="S::faulcone@erau.edu::4060b9b6-c3bd-4a1e-8b50-c2adea889dea" providerId="AD" clId="Web-{C35BB226-76C5-4B0D-828D-04A21276668B}" dt="2022-03-15T13:03:49.503" v="98" actId="20577"/>
          <ac:spMkLst>
            <pc:docMk/>
            <pc:sldMk cId="3938126377" sldId="277"/>
            <ac:spMk id="2" creationId="{00000000-0000-0000-0000-000000000000}"/>
          </ac:spMkLst>
        </pc:spChg>
      </pc:sldChg>
      <pc:sldChg chg="modNotes">
        <pc:chgData name="Faulconer, Emily K." userId="S::faulcone@erau.edu::4060b9b6-c3bd-4a1e-8b50-c2adea889dea" providerId="AD" clId="Web-{C35BB226-76C5-4B0D-828D-04A21276668B}" dt="2022-03-15T13:05:41.665" v="112"/>
        <pc:sldMkLst>
          <pc:docMk/>
          <pc:sldMk cId="4027761735" sldId="278"/>
        </pc:sldMkLst>
      </pc:sldChg>
      <pc:sldChg chg="addSp delSp modSp del">
        <pc:chgData name="Faulconer, Emily K." userId="S::faulcone@erau.edu::4060b9b6-c3bd-4a1e-8b50-c2adea889dea" providerId="AD" clId="Web-{C35BB226-76C5-4B0D-828D-04A21276668B}" dt="2022-03-15T13:10:58.462" v="132"/>
        <pc:sldMkLst>
          <pc:docMk/>
          <pc:sldMk cId="2572138855" sldId="282"/>
        </pc:sldMkLst>
        <pc:spChg chg="del mod">
          <ac:chgData name="Faulconer, Emily K." userId="S::faulcone@erau.edu::4060b9b6-c3bd-4a1e-8b50-c2adea889dea" providerId="AD" clId="Web-{C35BB226-76C5-4B0D-828D-04A21276668B}" dt="2022-03-15T13:07:09.825" v="118"/>
          <ac:spMkLst>
            <pc:docMk/>
            <pc:sldMk cId="2572138855" sldId="282"/>
            <ac:spMk id="3" creationId="{00000000-0000-0000-0000-000000000000}"/>
          </ac:spMkLst>
        </pc:spChg>
        <pc:picChg chg="add mod ord">
          <ac:chgData name="Faulconer, Emily K." userId="S::faulcone@erau.edu::4060b9b6-c3bd-4a1e-8b50-c2adea889dea" providerId="AD" clId="Web-{C35BB226-76C5-4B0D-828D-04A21276668B}" dt="2022-03-15T13:07:19.701" v="120" actId="1076"/>
          <ac:picMkLst>
            <pc:docMk/>
            <pc:sldMk cId="2572138855" sldId="282"/>
            <ac:picMk id="4" creationId="{B5EE220A-36B3-4253-A005-BD7E4430A265}"/>
          </ac:picMkLst>
        </pc:picChg>
        <pc:picChg chg="mod">
          <ac:chgData name="Faulconer, Emily K." userId="S::faulcone@erau.edu::4060b9b6-c3bd-4a1e-8b50-c2adea889dea" providerId="AD" clId="Web-{C35BB226-76C5-4B0D-828D-04A21276668B}" dt="2022-03-15T13:07:50.437" v="121" actId="14100"/>
          <ac:picMkLst>
            <pc:docMk/>
            <pc:sldMk cId="2572138855" sldId="282"/>
            <ac:picMk id="9" creationId="{EE4126F6-A395-42A9-91F0-70C4EC9EAB36}"/>
          </ac:picMkLst>
        </pc:picChg>
      </pc:sldChg>
      <pc:sldChg chg="del mod modShow">
        <pc:chgData name="Faulconer, Emily K." userId="S::faulcone@erau.edu::4060b9b6-c3bd-4a1e-8b50-c2adea889dea" providerId="AD" clId="Web-{C35BB226-76C5-4B0D-828D-04A21276668B}" dt="2022-03-15T13:12:35.389" v="134"/>
        <pc:sldMkLst>
          <pc:docMk/>
          <pc:sldMk cId="2218729529" sldId="286"/>
        </pc:sldMkLst>
      </pc:sldChg>
      <pc:sldChg chg="mod modShow">
        <pc:chgData name="Faulconer, Emily K." userId="S::faulcone@erau.edu::4060b9b6-c3bd-4a1e-8b50-c2adea889dea" providerId="AD" clId="Web-{C35BB226-76C5-4B0D-828D-04A21276668B}" dt="2022-03-15T13:17:13.200" v="145"/>
        <pc:sldMkLst>
          <pc:docMk/>
          <pc:sldMk cId="3977977792" sldId="289"/>
        </pc:sldMkLst>
      </pc:sldChg>
      <pc:sldChg chg="modSp">
        <pc:chgData name="Faulconer, Emily K." userId="S::faulcone@erau.edu::4060b9b6-c3bd-4a1e-8b50-c2adea889dea" providerId="AD" clId="Web-{C35BB226-76C5-4B0D-828D-04A21276668B}" dt="2022-03-15T13:15:56.227" v="140"/>
        <pc:sldMkLst>
          <pc:docMk/>
          <pc:sldMk cId="97108397" sldId="290"/>
        </pc:sldMkLst>
        <pc:graphicFrameChg chg="modGraphic">
          <ac:chgData name="Faulconer, Emily K." userId="S::faulcone@erau.edu::4060b9b6-c3bd-4a1e-8b50-c2adea889dea" providerId="AD" clId="Web-{C35BB226-76C5-4B0D-828D-04A21276668B}" dt="2022-03-15T13:15:56.227" v="140"/>
          <ac:graphicFrameMkLst>
            <pc:docMk/>
            <pc:sldMk cId="97108397" sldId="290"/>
            <ac:graphicFrameMk id="3" creationId="{02F5C1A0-FD60-D34C-8639-3B90766C24D0}"/>
          </ac:graphicFrameMkLst>
        </pc:graphicFrameChg>
      </pc:sldChg>
      <pc:sldChg chg="del">
        <pc:chgData name="Faulconer, Emily K." userId="S::faulcone@erau.edu::4060b9b6-c3bd-4a1e-8b50-c2adea889dea" providerId="AD" clId="Web-{C35BB226-76C5-4B0D-828D-04A21276668B}" dt="2022-03-15T13:21:17.573" v="149"/>
        <pc:sldMkLst>
          <pc:docMk/>
          <pc:sldMk cId="377551649" sldId="291"/>
        </pc:sldMkLst>
      </pc:sldChg>
      <pc:sldChg chg="modSp ord modNotes">
        <pc:chgData name="Faulconer, Emily K." userId="S::faulcone@erau.edu::4060b9b6-c3bd-4a1e-8b50-c2adea889dea" providerId="AD" clId="Web-{C35BB226-76C5-4B0D-828D-04A21276668B}" dt="2022-03-15T13:04:53.209" v="110"/>
        <pc:sldMkLst>
          <pc:docMk/>
          <pc:sldMk cId="3131110943" sldId="292"/>
        </pc:sldMkLst>
        <pc:spChg chg="mod">
          <ac:chgData name="Faulconer, Emily K." userId="S::faulcone@erau.edu::4060b9b6-c3bd-4a1e-8b50-c2adea889dea" providerId="AD" clId="Web-{C35BB226-76C5-4B0D-828D-04A21276668B}" dt="2022-03-15T13:03:31.439" v="64" actId="20577"/>
          <ac:spMkLst>
            <pc:docMk/>
            <pc:sldMk cId="3131110943" sldId="292"/>
            <ac:spMk id="5" creationId="{50704001-23CE-4867-9D8F-F6C07BF84087}"/>
          </ac:spMkLst>
        </pc:spChg>
      </pc:sldChg>
      <pc:sldChg chg="modSp">
        <pc:chgData name="Faulconer, Emily K." userId="S::faulcone@erau.edu::4060b9b6-c3bd-4a1e-8b50-c2adea889dea" providerId="AD" clId="Web-{C35BB226-76C5-4B0D-828D-04A21276668B}" dt="2022-03-15T13:16:31.182" v="141"/>
        <pc:sldMkLst>
          <pc:docMk/>
          <pc:sldMk cId="3531918393" sldId="295"/>
        </pc:sldMkLst>
        <pc:graphicFrameChg chg="modGraphic">
          <ac:chgData name="Faulconer, Emily K." userId="S::faulcone@erau.edu::4060b9b6-c3bd-4a1e-8b50-c2adea889dea" providerId="AD" clId="Web-{C35BB226-76C5-4B0D-828D-04A21276668B}" dt="2022-03-15T13:16:31.182" v="141"/>
          <ac:graphicFrameMkLst>
            <pc:docMk/>
            <pc:sldMk cId="3531918393" sldId="295"/>
            <ac:graphicFrameMk id="3" creationId="{0ED72F80-3ED6-D049-A85B-3BC4F3D67C2F}"/>
          </ac:graphicFrameMkLst>
        </pc:graphicFrameChg>
      </pc:sldChg>
      <pc:sldChg chg="modSp">
        <pc:chgData name="Faulconer, Emily K." userId="S::faulcone@erau.edu::4060b9b6-c3bd-4a1e-8b50-c2adea889dea" providerId="AD" clId="Web-{C35BB226-76C5-4B0D-828D-04A21276668B}" dt="2022-03-15T13:16:40.917" v="142"/>
        <pc:sldMkLst>
          <pc:docMk/>
          <pc:sldMk cId="2527261644" sldId="296"/>
        </pc:sldMkLst>
        <pc:graphicFrameChg chg="modGraphic">
          <ac:chgData name="Faulconer, Emily K." userId="S::faulcone@erau.edu::4060b9b6-c3bd-4a1e-8b50-c2adea889dea" providerId="AD" clId="Web-{C35BB226-76C5-4B0D-828D-04A21276668B}" dt="2022-03-15T13:16:40.917" v="142"/>
          <ac:graphicFrameMkLst>
            <pc:docMk/>
            <pc:sldMk cId="2527261644" sldId="296"/>
            <ac:graphicFrameMk id="10" creationId="{0CDDA76E-71A9-2047-ABC2-D74996CCC6E9}"/>
          </ac:graphicFrameMkLst>
        </pc:graphicFrameChg>
      </pc:sldChg>
      <pc:sldChg chg="del">
        <pc:chgData name="Faulconer, Emily K." userId="S::faulcone@erau.edu::4060b9b6-c3bd-4a1e-8b50-c2adea889dea" providerId="AD" clId="Web-{C35BB226-76C5-4B0D-828D-04A21276668B}" dt="2022-03-15T13:08:41.096" v="125"/>
        <pc:sldMkLst>
          <pc:docMk/>
          <pc:sldMk cId="3081276030" sldId="298"/>
        </pc:sldMkLst>
      </pc:sldChg>
      <pc:sldChg chg="mod modShow">
        <pc:chgData name="Faulconer, Emily K." userId="S::faulcone@erau.edu::4060b9b6-c3bd-4a1e-8b50-c2adea889dea" providerId="AD" clId="Web-{C35BB226-76C5-4B0D-828D-04A21276668B}" dt="2022-03-15T13:20:31.648" v="148"/>
        <pc:sldMkLst>
          <pc:docMk/>
          <pc:sldMk cId="1608915137" sldId="299"/>
        </pc:sldMkLst>
      </pc:sldChg>
      <pc:sldChg chg="mod modShow">
        <pc:chgData name="Faulconer, Emily K." userId="S::faulcone@erau.edu::4060b9b6-c3bd-4a1e-8b50-c2adea889dea" providerId="AD" clId="Web-{C35BB226-76C5-4B0D-828D-04A21276668B}" dt="2022-03-15T13:15:17.757" v="138"/>
        <pc:sldMkLst>
          <pc:docMk/>
          <pc:sldMk cId="920698236" sldId="302"/>
        </pc:sldMkLst>
      </pc:sldChg>
      <pc:sldChg chg="delSp mod modClrScheme chgLayout">
        <pc:chgData name="Faulconer, Emily K." userId="S::faulcone@erau.edu::4060b9b6-c3bd-4a1e-8b50-c2adea889dea" providerId="AD" clId="Web-{C35BB226-76C5-4B0D-828D-04A21276668B}" dt="2022-03-15T13:21:54.715" v="150"/>
        <pc:sldMkLst>
          <pc:docMk/>
          <pc:sldMk cId="707385590" sldId="303"/>
        </pc:sldMkLst>
        <pc:spChg chg="del">
          <ac:chgData name="Faulconer, Emily K." userId="S::faulcone@erau.edu::4060b9b6-c3bd-4a1e-8b50-c2adea889dea" providerId="AD" clId="Web-{C35BB226-76C5-4B0D-828D-04A21276668B}" dt="2022-03-15T13:21:54.715" v="150"/>
          <ac:spMkLst>
            <pc:docMk/>
            <pc:sldMk cId="707385590" sldId="303"/>
            <ac:spMk id="2" creationId="{68CD1E0F-C3C2-E14F-8702-C3D8535B19BC}"/>
          </ac:spMkLst>
        </pc:spChg>
        <pc:spChg chg="del">
          <ac:chgData name="Faulconer, Emily K." userId="S::faulcone@erau.edu::4060b9b6-c3bd-4a1e-8b50-c2adea889dea" providerId="AD" clId="Web-{C35BB226-76C5-4B0D-828D-04A21276668B}" dt="2022-03-15T13:21:54.715" v="150"/>
          <ac:spMkLst>
            <pc:docMk/>
            <pc:sldMk cId="707385590" sldId="303"/>
            <ac:spMk id="3" creationId="{AC52A22D-D7A0-294A-92A0-40772CB37F9E}"/>
          </ac:spMkLst>
        </pc:spChg>
      </pc:sldChg>
      <pc:sldChg chg="ord">
        <pc:chgData name="Faulconer, Emily K." userId="S::faulcone@erau.edu::4060b9b6-c3bd-4a1e-8b50-c2adea889dea" providerId="AD" clId="Web-{C35BB226-76C5-4B0D-828D-04A21276668B}" dt="2022-03-15T13:12:48.499" v="135"/>
        <pc:sldMkLst>
          <pc:docMk/>
          <pc:sldMk cId="2004789636" sldId="305"/>
        </pc:sldMkLst>
      </pc:sldChg>
      <pc:sldChg chg="new del">
        <pc:chgData name="Faulconer, Emily K." userId="S::faulcone@erau.edu::4060b9b6-c3bd-4a1e-8b50-c2adea889dea" providerId="AD" clId="Web-{C35BB226-76C5-4B0D-828D-04A21276668B}" dt="2022-03-15T13:08:35.064" v="124"/>
        <pc:sldMkLst>
          <pc:docMk/>
          <pc:sldMk cId="2905739496" sldId="308"/>
        </pc:sldMkLst>
      </pc:sldChg>
      <pc:sldChg chg="modSp add delCm">
        <pc:chgData name="Faulconer, Emily K." userId="S::faulcone@erau.edu::4060b9b6-c3bd-4a1e-8b50-c2adea889dea" providerId="AD" clId="Web-{C35BB226-76C5-4B0D-828D-04A21276668B}" dt="2022-03-15T13:10:00.459" v="129"/>
        <pc:sldMkLst>
          <pc:docMk/>
          <pc:sldMk cId="2644606052" sldId="309"/>
        </pc:sldMkLst>
        <pc:graphicFrameChg chg="modGraphic">
          <ac:chgData name="Faulconer, Emily K." userId="S::faulcone@erau.edu::4060b9b6-c3bd-4a1e-8b50-c2adea889dea" providerId="AD" clId="Web-{C35BB226-76C5-4B0D-828D-04A21276668B}" dt="2022-03-15T13:10:00.459" v="129"/>
          <ac:graphicFrameMkLst>
            <pc:docMk/>
            <pc:sldMk cId="2644606052" sldId="309"/>
            <ac:graphicFrameMk id="10" creationId="{A56F5876-3FC4-FB48-A5B9-E480AAEE5F5D}"/>
          </ac:graphicFrameMkLst>
        </pc:graphicFrameChg>
      </pc:sldChg>
      <pc:sldChg chg="add delCm">
        <pc:chgData name="Faulconer, Emily K." userId="S::faulcone@erau.edu::4060b9b6-c3bd-4a1e-8b50-c2adea889dea" providerId="AD" clId="Web-{C35BB226-76C5-4B0D-828D-04A21276668B}" dt="2022-03-15T13:10:54.290" v="131"/>
        <pc:sldMkLst>
          <pc:docMk/>
          <pc:sldMk cId="1350850724" sldId="310"/>
        </pc:sldMkLst>
      </pc:sldChg>
      <pc:sldChg chg="add ord">
        <pc:chgData name="Faulconer, Emily K." userId="S::faulcone@erau.edu::4060b9b6-c3bd-4a1e-8b50-c2adea889dea" providerId="AD" clId="Web-{C35BB226-76C5-4B0D-828D-04A21276668B}" dt="2022-03-15T13:14:39.489" v="137"/>
        <pc:sldMkLst>
          <pc:docMk/>
          <pc:sldMk cId="1062080879" sldId="311"/>
        </pc:sldMkLst>
      </pc:sldChg>
      <pc:sldChg chg="add ord">
        <pc:chgData name="Faulconer, Emily K." userId="S::faulcone@erau.edu::4060b9b6-c3bd-4a1e-8b50-c2adea889dea" providerId="AD" clId="Web-{C35BB226-76C5-4B0D-828D-04A21276668B}" dt="2022-03-15T13:17:10.591" v="144"/>
        <pc:sldMkLst>
          <pc:docMk/>
          <pc:sldMk cId="1241080092" sldId="312"/>
        </pc:sldMkLst>
      </pc:sldChg>
      <pc:sldChg chg="add ord">
        <pc:chgData name="Faulconer, Emily K." userId="S::faulcone@erau.edu::4060b9b6-c3bd-4a1e-8b50-c2adea889dea" providerId="AD" clId="Web-{C35BB226-76C5-4B0D-828D-04A21276668B}" dt="2022-03-15T13:20:24.476" v="147"/>
        <pc:sldMkLst>
          <pc:docMk/>
          <pc:sldMk cId="3287047275" sldId="313"/>
        </pc:sldMkLst>
      </pc:sldChg>
    </pc:docChg>
  </pc:docChgLst>
  <pc:docChgLst>
    <pc:chgData name="Faulconer, Emily K." userId="S::faulcone@erau.edu::4060b9b6-c3bd-4a1e-8b50-c2adea889dea" providerId="AD" clId="Web-{E7B31DC7-3B7D-CFDE-822E-236DB65989B9}"/>
    <pc:docChg chg="modSld">
      <pc:chgData name="Faulconer, Emily K." userId="S::faulcone@erau.edu::4060b9b6-c3bd-4a1e-8b50-c2adea889dea" providerId="AD" clId="Web-{E7B31DC7-3B7D-CFDE-822E-236DB65989B9}" dt="2022-04-13T13:59:38.136" v="0"/>
      <pc:docMkLst>
        <pc:docMk/>
      </pc:docMkLst>
      <pc:sldChg chg="modNotes">
        <pc:chgData name="Faulconer, Emily K." userId="S::faulcone@erau.edu::4060b9b6-c3bd-4a1e-8b50-c2adea889dea" providerId="AD" clId="Web-{E7B31DC7-3B7D-CFDE-822E-236DB65989B9}" dt="2022-04-13T13:59:38.136" v="0"/>
        <pc:sldMkLst>
          <pc:docMk/>
          <pc:sldMk cId="3131110943" sldId="292"/>
        </pc:sldMkLst>
      </pc:sldChg>
    </pc:docChg>
  </pc:docChgLst>
  <pc:docChgLst>
    <pc:chgData name="Faulconer, Emily K." userId="S::faulcone@erau.edu::4060b9b6-c3bd-4a1e-8b50-c2adea889dea" providerId="AD" clId="Web-{4ED18B12-05E8-1448-4E70-879E6C249AFF}"/>
    <pc:docChg chg="modSld">
      <pc:chgData name="Faulconer, Emily K." userId="S::faulcone@erau.edu::4060b9b6-c3bd-4a1e-8b50-c2adea889dea" providerId="AD" clId="Web-{4ED18B12-05E8-1448-4E70-879E6C249AFF}" dt="2022-04-01T16:56:15.760" v="6" actId="20577"/>
      <pc:docMkLst>
        <pc:docMk/>
      </pc:docMkLst>
      <pc:sldChg chg="modSp">
        <pc:chgData name="Faulconer, Emily K." userId="S::faulcone@erau.edu::4060b9b6-c3bd-4a1e-8b50-c2adea889dea" providerId="AD" clId="Web-{4ED18B12-05E8-1448-4E70-879E6C249AFF}" dt="2022-04-01T16:56:03.260" v="1" actId="20577"/>
        <pc:sldMkLst>
          <pc:docMk/>
          <pc:sldMk cId="97108397" sldId="290"/>
        </pc:sldMkLst>
        <pc:spChg chg="mod">
          <ac:chgData name="Faulconer, Emily K." userId="S::faulcone@erau.edu::4060b9b6-c3bd-4a1e-8b50-c2adea889dea" providerId="AD" clId="Web-{4ED18B12-05E8-1448-4E70-879E6C249AFF}" dt="2022-04-01T16:56:03.260" v="1" actId="20577"/>
          <ac:spMkLst>
            <pc:docMk/>
            <pc:sldMk cId="97108397" sldId="290"/>
            <ac:spMk id="2" creationId="{00000000-0000-0000-0000-000000000000}"/>
          </ac:spMkLst>
        </pc:spChg>
      </pc:sldChg>
      <pc:sldChg chg="modSp">
        <pc:chgData name="Faulconer, Emily K." userId="S::faulcone@erau.edu::4060b9b6-c3bd-4a1e-8b50-c2adea889dea" providerId="AD" clId="Web-{4ED18B12-05E8-1448-4E70-879E6C249AFF}" dt="2022-04-01T16:56:10.338" v="4" actId="20577"/>
        <pc:sldMkLst>
          <pc:docMk/>
          <pc:sldMk cId="3531918393" sldId="295"/>
        </pc:sldMkLst>
        <pc:spChg chg="mod">
          <ac:chgData name="Faulconer, Emily K." userId="S::faulcone@erau.edu::4060b9b6-c3bd-4a1e-8b50-c2adea889dea" providerId="AD" clId="Web-{4ED18B12-05E8-1448-4E70-879E6C249AFF}" dt="2022-04-01T16:56:10.338" v="4" actId="20577"/>
          <ac:spMkLst>
            <pc:docMk/>
            <pc:sldMk cId="3531918393" sldId="295"/>
            <ac:spMk id="2" creationId="{00000000-0000-0000-0000-000000000000}"/>
          </ac:spMkLst>
        </pc:spChg>
      </pc:sldChg>
      <pc:sldChg chg="modSp">
        <pc:chgData name="Faulconer, Emily K." userId="S::faulcone@erau.edu::4060b9b6-c3bd-4a1e-8b50-c2adea889dea" providerId="AD" clId="Web-{4ED18B12-05E8-1448-4E70-879E6C249AFF}" dt="2022-04-01T16:56:15.760" v="6" actId="20577"/>
        <pc:sldMkLst>
          <pc:docMk/>
          <pc:sldMk cId="2527261644" sldId="296"/>
        </pc:sldMkLst>
        <pc:spChg chg="mod">
          <ac:chgData name="Faulconer, Emily K." userId="S::faulcone@erau.edu::4060b9b6-c3bd-4a1e-8b50-c2adea889dea" providerId="AD" clId="Web-{4ED18B12-05E8-1448-4E70-879E6C249AFF}" dt="2022-04-01T16:56:15.760" v="6" actId="20577"/>
          <ac:spMkLst>
            <pc:docMk/>
            <pc:sldMk cId="2527261644" sldId="296"/>
            <ac:spMk id="2"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yerauedu-my.sharepoint.com/personal/faulcone_erau_edu/Documents/Research/Current%20Projects/CoI-CL/Publication%202_CL,%20CoI,%20Persistence,%20Performance%20-%20DESCRIPTIVE%20-%20IN%20DATA%20ANALYSIS%20PHASE/Data%20Analysis/Presense%20Density%20Calculations/Social_Presence_Densit"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myerauedu-my.sharepoint.com/personal/faulcone_erau_edu/Documents/Research/Current%20Projects/CoI-CL/Publication%202_CL,%20CoI,%20Persistence,%20Performance%20-%20DESCRIPTIVE%20-%20IN%20DATA%20ANALYSIS%20PHASE/Data%20Analysis/Presense%20Density%20Calcu"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https://myerauedu-my.sharepoint.com/personal/faulcone_erau_edu/Documents/Research/Current%20Projects/CoI-CL/Publication%202_CL,%20CoI,%20Persistence,%20Performance%20-%20DESCRIPTIVE%20-%20IN%20DATA%20ANALYSIS%20PHASE/Data%20Analysis/Presense%20Density%20Calcu"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https://myerauedu-my.sharepoint.com/personal/faulcone_erau_edu/Documents/Research/Current%20Projects/CoI-CL/Publication%202_CL,%20CoI,%20Persistence,%20Performance%20-%20DESCRIPTIVE%20-%20IN%20DATA%20ANALYSIS%20PHASE/Data%20Analysis/Presense%20Density%20Calcu"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myerauedu-my.sharepoint.com/personal/faulcone_erau_edu/Documents/Research/Current%20Projects/CoI-CL/Publication%202_CL,%20CoI,%20Persistence,%20Performance%20-%20DESCRIPTIVE%20-%20IN%20DATA%20ANALYSIS%20PHASE/Data%20Analysis/Presense%20Density%20Calculations/Instructor_Presence_De"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https://myerauedu-my.sharepoint.com/personal/faulcone_erau_edu/Documents/Research/Current%20Projects/CoI-CL/Publication%202_CL,%20CoI,%20Persistence,%20Performance%20-%20DESCRIPTIVE%20-%20IN%20DATA%20ANALYSIS%20PHASE/Data%20Analysis/Presense%20Density%20Calcu"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https://myerauedu-my.sharepoint.com/personal/faulcone_erau_edu/Documents/Research/Current%20Projects/CoI-CL/Publication%202_CL,%20CoI,%20Persistence,%20Performance%20-%20DESCRIPTIVE%20-%20IN%20DATA%20ANALYSIS%20PHASE/Data%20Analysis/Presense%20Density%20Calcu" TargetMode="External"/><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oleObject" Target="https://myerauedu-my.sharepoint.com/personal/faulcone_erau_edu/Documents/Research/Current%20Projects/CoI-CL/Publication%202_CL,%20CoI,%20Persistence,%20Performance%20-%20DESCRIPTIVE%20-%20IN%20DATA%20ANALYSIS%20PHASE/Data%20Analysis/Presense%20Density%20Calcu"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myerauedu-my.sharepoint.com/personal/faulcone_erau_edu/Documents/Research/Current%20Projects/CoI-CL/Publication%202_CL,%20CoI,%20Persistence,%20Performance%20-%20DESCRIPTIVE%20-%20IN%20DATA%20ANALYSIS%20PHASE/Data%20Analysis/Presense%20Density%20Calcu"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myerauedu-my.sharepoint.com/personal/faulcone_erau_edu/Documents/Research/Current%20Projects/CoI-CL/Publication%202_CL,%20CoI,%20Persistence,%20Performance%20-%20DESCRIPTIVE%20-%20IN%20DATA%20ANALYSIS%20PHASE/Data%20Analysis/Presense%20Density%20Calcu"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myerauedu-my.sharepoint.com/personal/faulcone_erau_edu/Documents/Research/Current%20Projects/CoI-CL/Publication%202_CL,%20CoI,%20Persistence,%20Performance%20-%20DESCRIPTIVE%20-%20IN%20DATA%20ANALYSIS%20PHASE/Data%20Analysis/Presense%20Density%20Calcu"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myerauedu-my.sharepoint.com/personal/faulcone_erau_edu/Documents/Research/Current%20Projects/CoI-CL/Publication%202_CL,%20CoI,%20Persistence,%20Performance%20-%20DESCRIPTIVE%20-%20IN%20DATA%20ANALYSIS%20PHASE/Data%20Analysis/Presense%20Density%20Calculations/Social_Presence_Densit"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myerauedu-my.sharepoint.com/personal/faulcone_erau_edu/Documents/Research/Current%20Projects/CoI-CL/Publication%202_CL,%20CoI,%20Persistence,%20Performance%20-%20DESCRIPTIVE%20-%20IN%20DATA%20ANALYSIS%20PHASE/Data%20Analysis/Presense%20Density%20Calcu"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myerauedu-my.sharepoint.com/personal/faulcone_erau_edu/Documents/Research/Current%20Projects/CoI-CL/Publication%202_CL,%20CoI,%20Persistence,%20Performance%20-%20DESCRIPTIVE%20-%20IN%20DATA%20ANALYSIS%20PHASE/Data%20Analysis/Presense%20Density%20Calcu"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myerauedu-my.sharepoint.com/personal/faulcone_erau_edu/Documents/Research/Current%20Projects/CoI-CL/Publication%202_CL,%20CoI,%20Persistence,%20Performance%20-%20DESCRIPTIVE%20-%20IN%20DATA%20ANALYSIS%20PHASE/Data%20Analysis/Presense%20Density%20Calcu"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Social Presence Density % All Cohorts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'[Social_Presence_Density_Oct_All.xlsx]Social Presence Density'!$AQ$3</c:f>
              <c:strCache>
                <c:ptCount val="1"/>
                <c:pt idx="0">
                  <c:v>Affective</c:v>
                </c:pt>
              </c:strCache>
            </c:strRef>
          </c:tx>
          <c:spPr>
            <a:solidFill>
              <a:schemeClr val="accent1"/>
            </a:solidFill>
            <a:ln>
              <a:noFill/>
            </a:ln>
            <a:effectLst/>
          </c:spPr>
          <c:invertIfNegative val="0"/>
          <c:cat>
            <c:strRef>
              <c:f>'[Social_Presence_Density_Oct_All.xlsx]Social Presence Density'!$AR$2:$AZ$2</c:f>
              <c:strCache>
                <c:ptCount val="9"/>
                <c:pt idx="0">
                  <c:v>M1</c:v>
                </c:pt>
                <c:pt idx="1">
                  <c:v>M2</c:v>
                </c:pt>
                <c:pt idx="2">
                  <c:v>M3</c:v>
                </c:pt>
                <c:pt idx="3">
                  <c:v>M4</c:v>
                </c:pt>
                <c:pt idx="4">
                  <c:v>M5</c:v>
                </c:pt>
                <c:pt idx="5">
                  <c:v>M6</c:v>
                </c:pt>
                <c:pt idx="6">
                  <c:v>M7</c:v>
                </c:pt>
                <c:pt idx="7">
                  <c:v>M8</c:v>
                </c:pt>
                <c:pt idx="8">
                  <c:v>M9</c:v>
                </c:pt>
              </c:strCache>
            </c:strRef>
          </c:cat>
          <c:val>
            <c:numRef>
              <c:f>'[Social_Presence_Density_Oct_All.xlsx]Social Presence Density'!$AR$3:$AZ$3</c:f>
              <c:numCache>
                <c:formatCode>0%</c:formatCode>
                <c:ptCount val="9"/>
                <c:pt idx="0">
                  <c:v>3.451581975071908E-2</c:v>
                </c:pt>
                <c:pt idx="1">
                  <c:v>3.059071729957806E-2</c:v>
                </c:pt>
                <c:pt idx="2">
                  <c:v>2.1459227467811155E-2</c:v>
                </c:pt>
                <c:pt idx="3">
                  <c:v>3.6231884057971016E-2</c:v>
                </c:pt>
                <c:pt idx="4">
                  <c:v>2.4752475247524754E-2</c:v>
                </c:pt>
                <c:pt idx="5">
                  <c:v>2.3142509135200974E-2</c:v>
                </c:pt>
                <c:pt idx="6">
                  <c:v>2.368421052631579E-2</c:v>
                </c:pt>
                <c:pt idx="7">
                  <c:v>2.4590163934426229E-2</c:v>
                </c:pt>
                <c:pt idx="8">
                  <c:v>2.3319615912208505E-2</c:v>
                </c:pt>
              </c:numCache>
            </c:numRef>
          </c:val>
          <c:extLst>
            <c:ext xmlns:c16="http://schemas.microsoft.com/office/drawing/2014/chart" uri="{C3380CC4-5D6E-409C-BE32-E72D297353CC}">
              <c16:uniqueId val="{00000000-E8A8-104D-97C3-3C508891D5AA}"/>
            </c:ext>
          </c:extLst>
        </c:ser>
        <c:ser>
          <c:idx val="1"/>
          <c:order val="1"/>
          <c:tx>
            <c:strRef>
              <c:f>'[Social_Presence_Density_Oct_All.xlsx]Social Presence Density'!$AQ$4</c:f>
              <c:strCache>
                <c:ptCount val="1"/>
                <c:pt idx="0">
                  <c:v>Interactive</c:v>
                </c:pt>
              </c:strCache>
            </c:strRef>
          </c:tx>
          <c:spPr>
            <a:solidFill>
              <a:schemeClr val="accent2"/>
            </a:solidFill>
            <a:ln>
              <a:noFill/>
            </a:ln>
            <a:effectLst/>
          </c:spPr>
          <c:invertIfNegative val="0"/>
          <c:cat>
            <c:strRef>
              <c:f>'[Social_Presence_Density_Oct_All.xlsx]Social Presence Density'!$AR$2:$AZ$2</c:f>
              <c:strCache>
                <c:ptCount val="9"/>
                <c:pt idx="0">
                  <c:v>M1</c:v>
                </c:pt>
                <c:pt idx="1">
                  <c:v>M2</c:v>
                </c:pt>
                <c:pt idx="2">
                  <c:v>M3</c:v>
                </c:pt>
                <c:pt idx="3">
                  <c:v>M4</c:v>
                </c:pt>
                <c:pt idx="4">
                  <c:v>M5</c:v>
                </c:pt>
                <c:pt idx="5">
                  <c:v>M6</c:v>
                </c:pt>
                <c:pt idx="6">
                  <c:v>M7</c:v>
                </c:pt>
                <c:pt idx="7">
                  <c:v>M8</c:v>
                </c:pt>
                <c:pt idx="8">
                  <c:v>M9</c:v>
                </c:pt>
              </c:strCache>
            </c:strRef>
          </c:cat>
          <c:val>
            <c:numRef>
              <c:f>'[Social_Presence_Density_Oct_All.xlsx]Social Presence Density'!$AR$4:$AZ$4</c:f>
              <c:numCache>
                <c:formatCode>0%</c:formatCode>
                <c:ptCount val="9"/>
                <c:pt idx="0">
                  <c:v>0.44774688398849477</c:v>
                </c:pt>
                <c:pt idx="1">
                  <c:v>0.44092827004219409</c:v>
                </c:pt>
                <c:pt idx="2">
                  <c:v>0.50321888412017157</c:v>
                </c:pt>
                <c:pt idx="3">
                  <c:v>0.46497584541062803</c:v>
                </c:pt>
                <c:pt idx="4">
                  <c:v>0.4839108910891089</c:v>
                </c:pt>
                <c:pt idx="5">
                  <c:v>0.50304506699147389</c:v>
                </c:pt>
                <c:pt idx="6">
                  <c:v>0.42236842105263156</c:v>
                </c:pt>
                <c:pt idx="7">
                  <c:v>0.45628415300546449</c:v>
                </c:pt>
                <c:pt idx="8">
                  <c:v>0.49794238683127573</c:v>
                </c:pt>
              </c:numCache>
            </c:numRef>
          </c:val>
          <c:extLst>
            <c:ext xmlns:c16="http://schemas.microsoft.com/office/drawing/2014/chart" uri="{C3380CC4-5D6E-409C-BE32-E72D297353CC}">
              <c16:uniqueId val="{00000001-E8A8-104D-97C3-3C508891D5AA}"/>
            </c:ext>
          </c:extLst>
        </c:ser>
        <c:ser>
          <c:idx val="2"/>
          <c:order val="2"/>
          <c:tx>
            <c:strRef>
              <c:f>'[Social_Presence_Density_Oct_All.xlsx]Social Presence Density'!$AQ$5</c:f>
              <c:strCache>
                <c:ptCount val="1"/>
                <c:pt idx="0">
                  <c:v>Cohesive</c:v>
                </c:pt>
              </c:strCache>
            </c:strRef>
          </c:tx>
          <c:spPr>
            <a:solidFill>
              <a:schemeClr val="accent3"/>
            </a:solidFill>
            <a:ln>
              <a:noFill/>
            </a:ln>
            <a:effectLst/>
          </c:spPr>
          <c:invertIfNegative val="0"/>
          <c:cat>
            <c:strRef>
              <c:f>'[Social_Presence_Density_Oct_All.xlsx]Social Presence Density'!$AR$2:$AZ$2</c:f>
              <c:strCache>
                <c:ptCount val="9"/>
                <c:pt idx="0">
                  <c:v>M1</c:v>
                </c:pt>
                <c:pt idx="1">
                  <c:v>M2</c:v>
                </c:pt>
                <c:pt idx="2">
                  <c:v>M3</c:v>
                </c:pt>
                <c:pt idx="3">
                  <c:v>M4</c:v>
                </c:pt>
                <c:pt idx="4">
                  <c:v>M5</c:v>
                </c:pt>
                <c:pt idx="5">
                  <c:v>M6</c:v>
                </c:pt>
                <c:pt idx="6">
                  <c:v>M7</c:v>
                </c:pt>
                <c:pt idx="7">
                  <c:v>M8</c:v>
                </c:pt>
                <c:pt idx="8">
                  <c:v>M9</c:v>
                </c:pt>
              </c:strCache>
            </c:strRef>
          </c:cat>
          <c:val>
            <c:numRef>
              <c:f>'[Social_Presence_Density_Oct_All.xlsx]Social Presence Density'!$AR$5:$AZ$5</c:f>
              <c:numCache>
                <c:formatCode>0%</c:formatCode>
                <c:ptCount val="9"/>
                <c:pt idx="0">
                  <c:v>0.51773729626078624</c:v>
                </c:pt>
                <c:pt idx="1">
                  <c:v>0.52848101265822789</c:v>
                </c:pt>
                <c:pt idx="2">
                  <c:v>0.47532188841201711</c:v>
                </c:pt>
                <c:pt idx="3">
                  <c:v>0.49879227053140096</c:v>
                </c:pt>
                <c:pt idx="4">
                  <c:v>0.49133663366336633</c:v>
                </c:pt>
                <c:pt idx="5">
                  <c:v>0.47381242387332523</c:v>
                </c:pt>
                <c:pt idx="6">
                  <c:v>0.55394736842105263</c:v>
                </c:pt>
                <c:pt idx="7">
                  <c:v>0.51912568306010931</c:v>
                </c:pt>
                <c:pt idx="8">
                  <c:v>0.47873799725651583</c:v>
                </c:pt>
              </c:numCache>
            </c:numRef>
          </c:val>
          <c:extLst>
            <c:ext xmlns:c16="http://schemas.microsoft.com/office/drawing/2014/chart" uri="{C3380CC4-5D6E-409C-BE32-E72D297353CC}">
              <c16:uniqueId val="{00000002-E8A8-104D-97C3-3C508891D5AA}"/>
            </c:ext>
          </c:extLst>
        </c:ser>
        <c:dLbls>
          <c:showLegendKey val="0"/>
          <c:showVal val="0"/>
          <c:showCatName val="0"/>
          <c:showSerName val="0"/>
          <c:showPercent val="0"/>
          <c:showBubbleSize val="0"/>
        </c:dLbls>
        <c:gapWidth val="219"/>
        <c:overlap val="-27"/>
        <c:axId val="1351499264"/>
        <c:axId val="1351065744"/>
      </c:barChart>
      <c:catAx>
        <c:axId val="1351499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1065744"/>
        <c:crosses val="autoZero"/>
        <c:auto val="1"/>
        <c:lblAlgn val="ctr"/>
        <c:lblOffset val="100"/>
        <c:noMultiLvlLbl val="0"/>
      </c:catAx>
      <c:valAx>
        <c:axId val="135106574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14992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Cognitive Presence</a:t>
            </a:r>
            <a:r>
              <a:rPr lang="en-US" baseline="0"/>
              <a:t> Density % Cohort 4</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'[Social_Presence_Density_Oct4.xlsx]Social Presence Density'!$AQ$7</c:f>
              <c:strCache>
                <c:ptCount val="1"/>
                <c:pt idx="0">
                  <c:v>Triggering Event</c:v>
                </c:pt>
              </c:strCache>
            </c:strRef>
          </c:tx>
          <c:spPr>
            <a:solidFill>
              <a:schemeClr val="accent1"/>
            </a:solidFill>
            <a:ln>
              <a:noFill/>
            </a:ln>
            <a:effectLst/>
          </c:spPr>
          <c:invertIfNegative val="0"/>
          <c:cat>
            <c:strRef>
              <c:f>'[Social_Presence_Density_Oct4.xlsx]Social Presence Density'!$AR$6:$AZ$6</c:f>
              <c:strCache>
                <c:ptCount val="9"/>
                <c:pt idx="0">
                  <c:v>M1</c:v>
                </c:pt>
                <c:pt idx="1">
                  <c:v>M2</c:v>
                </c:pt>
                <c:pt idx="2">
                  <c:v>M3</c:v>
                </c:pt>
                <c:pt idx="3">
                  <c:v>M4</c:v>
                </c:pt>
                <c:pt idx="4">
                  <c:v>M5</c:v>
                </c:pt>
                <c:pt idx="5">
                  <c:v>M6</c:v>
                </c:pt>
                <c:pt idx="6">
                  <c:v>M7</c:v>
                </c:pt>
                <c:pt idx="7">
                  <c:v>M8</c:v>
                </c:pt>
                <c:pt idx="8">
                  <c:v>M9</c:v>
                </c:pt>
              </c:strCache>
            </c:strRef>
          </c:cat>
          <c:val>
            <c:numRef>
              <c:f>'[Social_Presence_Density_Oct4.xlsx]Social Presence Density'!$AR$7:$AZ$7</c:f>
              <c:numCache>
                <c:formatCode>0%</c:formatCode>
                <c:ptCount val="9"/>
                <c:pt idx="0">
                  <c:v>0.10888252148997134</c:v>
                </c:pt>
                <c:pt idx="1">
                  <c:v>7.3047858942065488E-2</c:v>
                </c:pt>
                <c:pt idx="2">
                  <c:v>9.3181818181818171E-2</c:v>
                </c:pt>
                <c:pt idx="3">
                  <c:v>5.3435114503816793E-2</c:v>
                </c:pt>
                <c:pt idx="4">
                  <c:v>3.8461538461538457E-2</c:v>
                </c:pt>
                <c:pt idx="5">
                  <c:v>3.5805626598465472E-2</c:v>
                </c:pt>
                <c:pt idx="6">
                  <c:v>1.8779342723004695E-2</c:v>
                </c:pt>
                <c:pt idx="7">
                  <c:v>1.282051282051282E-2</c:v>
                </c:pt>
                <c:pt idx="8">
                  <c:v>1.8867924528301886E-2</c:v>
                </c:pt>
              </c:numCache>
            </c:numRef>
          </c:val>
          <c:extLst>
            <c:ext xmlns:c16="http://schemas.microsoft.com/office/drawing/2014/chart" uri="{C3380CC4-5D6E-409C-BE32-E72D297353CC}">
              <c16:uniqueId val="{00000000-C855-CD44-A132-63B27656FE8E}"/>
            </c:ext>
          </c:extLst>
        </c:ser>
        <c:ser>
          <c:idx val="1"/>
          <c:order val="1"/>
          <c:tx>
            <c:strRef>
              <c:f>'[Social_Presence_Density_Oct4.xlsx]Social Presence Density'!$AQ$8</c:f>
              <c:strCache>
                <c:ptCount val="1"/>
                <c:pt idx="0">
                  <c:v>Exploration</c:v>
                </c:pt>
              </c:strCache>
            </c:strRef>
          </c:tx>
          <c:spPr>
            <a:solidFill>
              <a:schemeClr val="accent2"/>
            </a:solidFill>
            <a:ln>
              <a:noFill/>
            </a:ln>
            <a:effectLst/>
          </c:spPr>
          <c:invertIfNegative val="0"/>
          <c:cat>
            <c:strRef>
              <c:f>'[Social_Presence_Density_Oct4.xlsx]Social Presence Density'!$AR$6:$AZ$6</c:f>
              <c:strCache>
                <c:ptCount val="9"/>
                <c:pt idx="0">
                  <c:v>M1</c:v>
                </c:pt>
                <c:pt idx="1">
                  <c:v>M2</c:v>
                </c:pt>
                <c:pt idx="2">
                  <c:v>M3</c:v>
                </c:pt>
                <c:pt idx="3">
                  <c:v>M4</c:v>
                </c:pt>
                <c:pt idx="4">
                  <c:v>M5</c:v>
                </c:pt>
                <c:pt idx="5">
                  <c:v>M6</c:v>
                </c:pt>
                <c:pt idx="6">
                  <c:v>M7</c:v>
                </c:pt>
                <c:pt idx="7">
                  <c:v>M8</c:v>
                </c:pt>
                <c:pt idx="8">
                  <c:v>M9</c:v>
                </c:pt>
              </c:strCache>
            </c:strRef>
          </c:cat>
          <c:val>
            <c:numRef>
              <c:f>'[Social_Presence_Density_Oct4.xlsx]Social Presence Density'!$AR$8:$AZ$8</c:f>
              <c:numCache>
                <c:formatCode>0%</c:formatCode>
                <c:ptCount val="9"/>
                <c:pt idx="0">
                  <c:v>0.77363896848137537</c:v>
                </c:pt>
                <c:pt idx="1">
                  <c:v>0.75818639798488652</c:v>
                </c:pt>
                <c:pt idx="2">
                  <c:v>0.80681818181818177</c:v>
                </c:pt>
                <c:pt idx="3">
                  <c:v>0.8676844783715012</c:v>
                </c:pt>
                <c:pt idx="4">
                  <c:v>0.87179487179487181</c:v>
                </c:pt>
                <c:pt idx="5">
                  <c:v>0.88746803069053715</c:v>
                </c:pt>
                <c:pt idx="6">
                  <c:v>0.92488262910798125</c:v>
                </c:pt>
                <c:pt idx="7">
                  <c:v>0.92820512820512813</c:v>
                </c:pt>
                <c:pt idx="8">
                  <c:v>0.93081761006289299</c:v>
                </c:pt>
              </c:numCache>
            </c:numRef>
          </c:val>
          <c:extLst>
            <c:ext xmlns:c16="http://schemas.microsoft.com/office/drawing/2014/chart" uri="{C3380CC4-5D6E-409C-BE32-E72D297353CC}">
              <c16:uniqueId val="{00000001-C855-CD44-A132-63B27656FE8E}"/>
            </c:ext>
          </c:extLst>
        </c:ser>
        <c:ser>
          <c:idx val="2"/>
          <c:order val="2"/>
          <c:tx>
            <c:strRef>
              <c:f>'[Social_Presence_Density_Oct4.xlsx]Social Presence Density'!$AQ$9</c:f>
              <c:strCache>
                <c:ptCount val="1"/>
                <c:pt idx="0">
                  <c:v>Integration</c:v>
                </c:pt>
              </c:strCache>
            </c:strRef>
          </c:tx>
          <c:spPr>
            <a:solidFill>
              <a:schemeClr val="accent3"/>
            </a:solidFill>
            <a:ln>
              <a:noFill/>
            </a:ln>
            <a:effectLst/>
          </c:spPr>
          <c:invertIfNegative val="0"/>
          <c:cat>
            <c:strRef>
              <c:f>'[Social_Presence_Density_Oct4.xlsx]Social Presence Density'!$AR$6:$AZ$6</c:f>
              <c:strCache>
                <c:ptCount val="9"/>
                <c:pt idx="0">
                  <c:v>M1</c:v>
                </c:pt>
                <c:pt idx="1">
                  <c:v>M2</c:v>
                </c:pt>
                <c:pt idx="2">
                  <c:v>M3</c:v>
                </c:pt>
                <c:pt idx="3">
                  <c:v>M4</c:v>
                </c:pt>
                <c:pt idx="4">
                  <c:v>M5</c:v>
                </c:pt>
                <c:pt idx="5">
                  <c:v>M6</c:v>
                </c:pt>
                <c:pt idx="6">
                  <c:v>M7</c:v>
                </c:pt>
                <c:pt idx="7">
                  <c:v>M8</c:v>
                </c:pt>
                <c:pt idx="8">
                  <c:v>M9</c:v>
                </c:pt>
              </c:strCache>
            </c:strRef>
          </c:cat>
          <c:val>
            <c:numRef>
              <c:f>'[Social_Presence_Density_Oct4.xlsx]Social Presence Density'!$AR$9:$AZ$9</c:f>
              <c:numCache>
                <c:formatCode>0%</c:formatCode>
                <c:ptCount val="9"/>
                <c:pt idx="0">
                  <c:v>9.4555873925501438E-2</c:v>
                </c:pt>
                <c:pt idx="1">
                  <c:v>0.15113350125944583</c:v>
                </c:pt>
                <c:pt idx="2">
                  <c:v>5.6818181818181816E-2</c:v>
                </c:pt>
                <c:pt idx="3">
                  <c:v>6.6157760814249358E-2</c:v>
                </c:pt>
                <c:pt idx="4">
                  <c:v>6.1538461538461542E-2</c:v>
                </c:pt>
                <c:pt idx="5">
                  <c:v>6.6496163682864456E-2</c:v>
                </c:pt>
                <c:pt idx="6">
                  <c:v>4.6948356807511735E-2</c:v>
                </c:pt>
                <c:pt idx="7">
                  <c:v>4.8717948717948711E-2</c:v>
                </c:pt>
                <c:pt idx="8">
                  <c:v>2.8301886792452831E-2</c:v>
                </c:pt>
              </c:numCache>
            </c:numRef>
          </c:val>
          <c:extLst>
            <c:ext xmlns:c16="http://schemas.microsoft.com/office/drawing/2014/chart" uri="{C3380CC4-5D6E-409C-BE32-E72D297353CC}">
              <c16:uniqueId val="{00000002-C855-CD44-A132-63B27656FE8E}"/>
            </c:ext>
          </c:extLst>
        </c:ser>
        <c:ser>
          <c:idx val="3"/>
          <c:order val="3"/>
          <c:tx>
            <c:strRef>
              <c:f>'[Social_Presence_Density_Oct4.xlsx]Social Presence Density'!$AQ$10</c:f>
              <c:strCache>
                <c:ptCount val="1"/>
                <c:pt idx="0">
                  <c:v>Resolution</c:v>
                </c:pt>
              </c:strCache>
            </c:strRef>
          </c:tx>
          <c:spPr>
            <a:solidFill>
              <a:schemeClr val="accent4"/>
            </a:solidFill>
            <a:ln>
              <a:noFill/>
            </a:ln>
            <a:effectLst/>
          </c:spPr>
          <c:invertIfNegative val="0"/>
          <c:cat>
            <c:strRef>
              <c:f>'[Social_Presence_Density_Oct4.xlsx]Social Presence Density'!$AR$6:$AZ$6</c:f>
              <c:strCache>
                <c:ptCount val="9"/>
                <c:pt idx="0">
                  <c:v>M1</c:v>
                </c:pt>
                <c:pt idx="1">
                  <c:v>M2</c:v>
                </c:pt>
                <c:pt idx="2">
                  <c:v>M3</c:v>
                </c:pt>
                <c:pt idx="3">
                  <c:v>M4</c:v>
                </c:pt>
                <c:pt idx="4">
                  <c:v>M5</c:v>
                </c:pt>
                <c:pt idx="5">
                  <c:v>M6</c:v>
                </c:pt>
                <c:pt idx="6">
                  <c:v>M7</c:v>
                </c:pt>
                <c:pt idx="7">
                  <c:v>M8</c:v>
                </c:pt>
                <c:pt idx="8">
                  <c:v>M9</c:v>
                </c:pt>
              </c:strCache>
            </c:strRef>
          </c:cat>
          <c:val>
            <c:numRef>
              <c:f>'[Social_Presence_Density_Oct4.xlsx]Social Presence Density'!$AR$10:$AZ$10</c:f>
              <c:numCache>
                <c:formatCode>0%</c:formatCode>
                <c:ptCount val="9"/>
                <c:pt idx="0">
                  <c:v>2.2922636103151865E-2</c:v>
                </c:pt>
                <c:pt idx="1">
                  <c:v>1.7632241813602016E-2</c:v>
                </c:pt>
                <c:pt idx="2">
                  <c:v>4.3181818181818175E-2</c:v>
                </c:pt>
                <c:pt idx="3">
                  <c:v>1.2722646310432569E-2</c:v>
                </c:pt>
                <c:pt idx="4">
                  <c:v>2.8205128205128206E-2</c:v>
                </c:pt>
                <c:pt idx="5">
                  <c:v>1.0230179028132993E-2</c:v>
                </c:pt>
                <c:pt idx="6">
                  <c:v>9.3896713615023476E-3</c:v>
                </c:pt>
                <c:pt idx="7">
                  <c:v>1.0256410256410256E-2</c:v>
                </c:pt>
                <c:pt idx="8">
                  <c:v>2.2012578616352203E-2</c:v>
                </c:pt>
              </c:numCache>
            </c:numRef>
          </c:val>
          <c:extLst>
            <c:ext xmlns:c16="http://schemas.microsoft.com/office/drawing/2014/chart" uri="{C3380CC4-5D6E-409C-BE32-E72D297353CC}">
              <c16:uniqueId val="{00000003-C855-CD44-A132-63B27656FE8E}"/>
            </c:ext>
          </c:extLst>
        </c:ser>
        <c:dLbls>
          <c:showLegendKey val="0"/>
          <c:showVal val="0"/>
          <c:showCatName val="0"/>
          <c:showSerName val="0"/>
          <c:showPercent val="0"/>
          <c:showBubbleSize val="0"/>
        </c:dLbls>
        <c:gapWidth val="219"/>
        <c:overlap val="-27"/>
        <c:axId val="1727281152"/>
        <c:axId val="1727197456"/>
      </c:barChart>
      <c:catAx>
        <c:axId val="1727281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7197456"/>
        <c:crosses val="autoZero"/>
        <c:auto val="1"/>
        <c:lblAlgn val="ctr"/>
        <c:lblOffset val="100"/>
        <c:noMultiLvlLbl val="0"/>
      </c:catAx>
      <c:valAx>
        <c:axId val="17271974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7281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Teaching Presence</a:t>
            </a:r>
            <a:r>
              <a:rPr lang="en-US" baseline="0"/>
              <a:t> Density % All</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'[Instructor_Presence_Density_All.xlsx]Social Presence Density'!$AQ$7</c:f>
              <c:strCache>
                <c:ptCount val="1"/>
                <c:pt idx="0">
                  <c:v>Facilitating Discourse</c:v>
                </c:pt>
              </c:strCache>
            </c:strRef>
          </c:tx>
          <c:spPr>
            <a:solidFill>
              <a:schemeClr val="accent1"/>
            </a:solidFill>
            <a:ln>
              <a:noFill/>
            </a:ln>
            <a:effectLst/>
          </c:spPr>
          <c:invertIfNegative val="0"/>
          <c:cat>
            <c:strRef>
              <c:f>'[Instructor_Presence_Density_All.xlsx]Social Presence Density'!$AR$6:$AZ$6</c:f>
              <c:strCache>
                <c:ptCount val="9"/>
                <c:pt idx="0">
                  <c:v>M1</c:v>
                </c:pt>
                <c:pt idx="1">
                  <c:v>M2</c:v>
                </c:pt>
                <c:pt idx="2">
                  <c:v>M3</c:v>
                </c:pt>
                <c:pt idx="3">
                  <c:v>M4</c:v>
                </c:pt>
                <c:pt idx="4">
                  <c:v>M5</c:v>
                </c:pt>
                <c:pt idx="5">
                  <c:v>M6</c:v>
                </c:pt>
                <c:pt idx="6">
                  <c:v>M7</c:v>
                </c:pt>
                <c:pt idx="7">
                  <c:v>M8</c:v>
                </c:pt>
                <c:pt idx="8">
                  <c:v>M9</c:v>
                </c:pt>
              </c:strCache>
            </c:strRef>
          </c:cat>
          <c:val>
            <c:numRef>
              <c:f>'[Instructor_Presence_Density_All.xlsx]Social Presence Density'!$AR$7:$AZ$7</c:f>
              <c:numCache>
                <c:formatCode>0%</c:formatCode>
                <c:ptCount val="9"/>
                <c:pt idx="0">
                  <c:v>0.2857142857142857</c:v>
                </c:pt>
                <c:pt idx="1">
                  <c:v>0.4823529411764706</c:v>
                </c:pt>
                <c:pt idx="2">
                  <c:v>0.45512820512820512</c:v>
                </c:pt>
                <c:pt idx="3">
                  <c:v>0.43478260869565216</c:v>
                </c:pt>
                <c:pt idx="4">
                  <c:v>0.45333333333333331</c:v>
                </c:pt>
                <c:pt idx="5">
                  <c:v>0.52173913043478259</c:v>
                </c:pt>
                <c:pt idx="6">
                  <c:v>0.48299319727891155</c:v>
                </c:pt>
                <c:pt idx="7">
                  <c:v>0.39583333333333337</c:v>
                </c:pt>
                <c:pt idx="8">
                  <c:v>0.45454545454545459</c:v>
                </c:pt>
              </c:numCache>
            </c:numRef>
          </c:val>
          <c:extLst>
            <c:ext xmlns:c16="http://schemas.microsoft.com/office/drawing/2014/chart" uri="{C3380CC4-5D6E-409C-BE32-E72D297353CC}">
              <c16:uniqueId val="{00000000-F360-EB4A-8FE9-3BCE0475B258}"/>
            </c:ext>
          </c:extLst>
        </c:ser>
        <c:ser>
          <c:idx val="1"/>
          <c:order val="1"/>
          <c:tx>
            <c:strRef>
              <c:f>'[Instructor_Presence_Density_All.xlsx]Social Presence Density'!$AQ$8</c:f>
              <c:strCache>
                <c:ptCount val="1"/>
                <c:pt idx="0">
                  <c:v>Insturctional Design and Org</c:v>
                </c:pt>
              </c:strCache>
            </c:strRef>
          </c:tx>
          <c:spPr>
            <a:solidFill>
              <a:schemeClr val="accent2"/>
            </a:solidFill>
            <a:ln>
              <a:noFill/>
            </a:ln>
            <a:effectLst/>
          </c:spPr>
          <c:invertIfNegative val="0"/>
          <c:cat>
            <c:strRef>
              <c:f>'[Instructor_Presence_Density_All.xlsx]Social Presence Density'!$AR$6:$AZ$6</c:f>
              <c:strCache>
                <c:ptCount val="9"/>
                <c:pt idx="0">
                  <c:v>M1</c:v>
                </c:pt>
                <c:pt idx="1">
                  <c:v>M2</c:v>
                </c:pt>
                <c:pt idx="2">
                  <c:v>M3</c:v>
                </c:pt>
                <c:pt idx="3">
                  <c:v>M4</c:v>
                </c:pt>
                <c:pt idx="4">
                  <c:v>M5</c:v>
                </c:pt>
                <c:pt idx="5">
                  <c:v>M6</c:v>
                </c:pt>
                <c:pt idx="6">
                  <c:v>M7</c:v>
                </c:pt>
                <c:pt idx="7">
                  <c:v>M8</c:v>
                </c:pt>
                <c:pt idx="8">
                  <c:v>M9</c:v>
                </c:pt>
              </c:strCache>
            </c:strRef>
          </c:cat>
          <c:val>
            <c:numRef>
              <c:f>'[Instructor_Presence_Density_All.xlsx]Social Presence Density'!$AR$8:$AZ$8</c:f>
              <c:numCache>
                <c:formatCode>0%</c:formatCode>
                <c:ptCount val="9"/>
                <c:pt idx="0">
                  <c:v>0.21632653061224488</c:v>
                </c:pt>
                <c:pt idx="1">
                  <c:v>0.17647058823529413</c:v>
                </c:pt>
                <c:pt idx="2">
                  <c:v>0.19871794871794873</c:v>
                </c:pt>
                <c:pt idx="3">
                  <c:v>0.20496894409937888</c:v>
                </c:pt>
                <c:pt idx="4">
                  <c:v>0.23333333333333334</c:v>
                </c:pt>
                <c:pt idx="5">
                  <c:v>0.19130434782608699</c:v>
                </c:pt>
                <c:pt idx="6">
                  <c:v>0.20408163265306123</c:v>
                </c:pt>
                <c:pt idx="7">
                  <c:v>0.27083333333333337</c:v>
                </c:pt>
                <c:pt idx="8">
                  <c:v>0.23776223776223779</c:v>
                </c:pt>
              </c:numCache>
            </c:numRef>
          </c:val>
          <c:extLst>
            <c:ext xmlns:c16="http://schemas.microsoft.com/office/drawing/2014/chart" uri="{C3380CC4-5D6E-409C-BE32-E72D297353CC}">
              <c16:uniqueId val="{00000001-F360-EB4A-8FE9-3BCE0475B258}"/>
            </c:ext>
          </c:extLst>
        </c:ser>
        <c:ser>
          <c:idx val="2"/>
          <c:order val="2"/>
          <c:tx>
            <c:strRef>
              <c:f>'[Instructor_Presence_Density_All.xlsx]Social Presence Density'!$AQ$9</c:f>
              <c:strCache>
                <c:ptCount val="1"/>
                <c:pt idx="0">
                  <c:v>Direct Instruction</c:v>
                </c:pt>
              </c:strCache>
            </c:strRef>
          </c:tx>
          <c:spPr>
            <a:solidFill>
              <a:schemeClr val="accent3"/>
            </a:solidFill>
            <a:ln>
              <a:noFill/>
            </a:ln>
            <a:effectLst/>
          </c:spPr>
          <c:invertIfNegative val="0"/>
          <c:cat>
            <c:strRef>
              <c:f>'[Instructor_Presence_Density_All.xlsx]Social Presence Density'!$AR$6:$AZ$6</c:f>
              <c:strCache>
                <c:ptCount val="9"/>
                <c:pt idx="0">
                  <c:v>M1</c:v>
                </c:pt>
                <c:pt idx="1">
                  <c:v>M2</c:v>
                </c:pt>
                <c:pt idx="2">
                  <c:v>M3</c:v>
                </c:pt>
                <c:pt idx="3">
                  <c:v>M4</c:v>
                </c:pt>
                <c:pt idx="4">
                  <c:v>M5</c:v>
                </c:pt>
                <c:pt idx="5">
                  <c:v>M6</c:v>
                </c:pt>
                <c:pt idx="6">
                  <c:v>M7</c:v>
                </c:pt>
                <c:pt idx="7">
                  <c:v>M8</c:v>
                </c:pt>
                <c:pt idx="8">
                  <c:v>M9</c:v>
                </c:pt>
              </c:strCache>
            </c:strRef>
          </c:cat>
          <c:val>
            <c:numRef>
              <c:f>'[Instructor_Presence_Density_All.xlsx]Social Presence Density'!$AR$9:$AZ$9</c:f>
              <c:numCache>
                <c:formatCode>0%</c:formatCode>
                <c:ptCount val="9"/>
                <c:pt idx="0">
                  <c:v>0.49795918367346936</c:v>
                </c:pt>
                <c:pt idx="1">
                  <c:v>0.34117647058823525</c:v>
                </c:pt>
                <c:pt idx="2">
                  <c:v>0.34615384615384615</c:v>
                </c:pt>
                <c:pt idx="3">
                  <c:v>0.36024844720496896</c:v>
                </c:pt>
                <c:pt idx="4">
                  <c:v>0.3133333333333333</c:v>
                </c:pt>
                <c:pt idx="5">
                  <c:v>0.28695652173913044</c:v>
                </c:pt>
                <c:pt idx="6">
                  <c:v>0.31292517006802723</c:v>
                </c:pt>
                <c:pt idx="7">
                  <c:v>0.33333333333333337</c:v>
                </c:pt>
                <c:pt idx="8">
                  <c:v>0.30769230769230771</c:v>
                </c:pt>
              </c:numCache>
            </c:numRef>
          </c:val>
          <c:extLst>
            <c:ext xmlns:c16="http://schemas.microsoft.com/office/drawing/2014/chart" uri="{C3380CC4-5D6E-409C-BE32-E72D297353CC}">
              <c16:uniqueId val="{00000002-F360-EB4A-8FE9-3BCE0475B258}"/>
            </c:ext>
          </c:extLst>
        </c:ser>
        <c:dLbls>
          <c:showLegendKey val="0"/>
          <c:showVal val="0"/>
          <c:showCatName val="0"/>
          <c:showSerName val="0"/>
          <c:showPercent val="0"/>
          <c:showBubbleSize val="0"/>
        </c:dLbls>
        <c:gapWidth val="219"/>
        <c:overlap val="-27"/>
        <c:axId val="1727281152"/>
        <c:axId val="1727197456"/>
      </c:barChart>
      <c:catAx>
        <c:axId val="1727281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7197456"/>
        <c:crosses val="autoZero"/>
        <c:auto val="1"/>
        <c:lblAlgn val="ctr"/>
        <c:lblOffset val="100"/>
        <c:noMultiLvlLbl val="0"/>
      </c:catAx>
      <c:valAx>
        <c:axId val="17271974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7281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Teaching Presence</a:t>
            </a:r>
            <a:r>
              <a:rPr lang="en-US" baseline="0"/>
              <a:t> Density % Cohort 1</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'[Instructor_Presence_Density_1.xlsx]Social Presence Density'!$AQ$7</c:f>
              <c:strCache>
                <c:ptCount val="1"/>
                <c:pt idx="0">
                  <c:v>Facilitating Discourse</c:v>
                </c:pt>
              </c:strCache>
            </c:strRef>
          </c:tx>
          <c:spPr>
            <a:solidFill>
              <a:schemeClr val="accent1"/>
            </a:solidFill>
            <a:ln>
              <a:noFill/>
            </a:ln>
            <a:effectLst/>
          </c:spPr>
          <c:invertIfNegative val="0"/>
          <c:cat>
            <c:strRef>
              <c:f>'[Instructor_Presence_Density_1.xlsx]Social Presence Density'!$AR$6:$AZ$6</c:f>
              <c:strCache>
                <c:ptCount val="9"/>
                <c:pt idx="0">
                  <c:v>M1</c:v>
                </c:pt>
                <c:pt idx="1">
                  <c:v>M2</c:v>
                </c:pt>
                <c:pt idx="2">
                  <c:v>M3</c:v>
                </c:pt>
                <c:pt idx="3">
                  <c:v>M4</c:v>
                </c:pt>
                <c:pt idx="4">
                  <c:v>M5</c:v>
                </c:pt>
                <c:pt idx="5">
                  <c:v>M6</c:v>
                </c:pt>
                <c:pt idx="6">
                  <c:v>M7</c:v>
                </c:pt>
                <c:pt idx="7">
                  <c:v>M8</c:v>
                </c:pt>
                <c:pt idx="8">
                  <c:v>M9</c:v>
                </c:pt>
              </c:strCache>
            </c:strRef>
          </c:cat>
          <c:val>
            <c:numRef>
              <c:f>'[Instructor_Presence_Density_1.xlsx]Social Presence Density'!$AR$7:$AZ$7</c:f>
              <c:numCache>
                <c:formatCode>0%</c:formatCode>
                <c:ptCount val="9"/>
                <c:pt idx="0">
                  <c:v>0.18518518518518517</c:v>
                </c:pt>
                <c:pt idx="1">
                  <c:v>0.29166666666666663</c:v>
                </c:pt>
                <c:pt idx="2">
                  <c:v>0.3</c:v>
                </c:pt>
                <c:pt idx="3">
                  <c:v>0.27941176470588236</c:v>
                </c:pt>
                <c:pt idx="4">
                  <c:v>0.2711864406779661</c:v>
                </c:pt>
                <c:pt idx="5">
                  <c:v>0.33333333333333331</c:v>
                </c:pt>
                <c:pt idx="6">
                  <c:v>0.32075471698113206</c:v>
                </c:pt>
                <c:pt idx="7">
                  <c:v>0.11538461538461538</c:v>
                </c:pt>
                <c:pt idx="8">
                  <c:v>0.30158730158730157</c:v>
                </c:pt>
              </c:numCache>
            </c:numRef>
          </c:val>
          <c:extLst>
            <c:ext xmlns:c16="http://schemas.microsoft.com/office/drawing/2014/chart" uri="{C3380CC4-5D6E-409C-BE32-E72D297353CC}">
              <c16:uniqueId val="{00000000-282B-4848-8256-0E3ED64E8C53}"/>
            </c:ext>
          </c:extLst>
        </c:ser>
        <c:ser>
          <c:idx val="1"/>
          <c:order val="1"/>
          <c:tx>
            <c:strRef>
              <c:f>'[Instructor_Presence_Density_1.xlsx]Social Presence Density'!$AQ$8</c:f>
              <c:strCache>
                <c:ptCount val="1"/>
                <c:pt idx="0">
                  <c:v>Insturctional Design and Org</c:v>
                </c:pt>
              </c:strCache>
            </c:strRef>
          </c:tx>
          <c:spPr>
            <a:solidFill>
              <a:schemeClr val="accent2"/>
            </a:solidFill>
            <a:ln>
              <a:noFill/>
            </a:ln>
            <a:effectLst/>
          </c:spPr>
          <c:invertIfNegative val="0"/>
          <c:cat>
            <c:strRef>
              <c:f>'[Instructor_Presence_Density_1.xlsx]Social Presence Density'!$AR$6:$AZ$6</c:f>
              <c:strCache>
                <c:ptCount val="9"/>
                <c:pt idx="0">
                  <c:v>M1</c:v>
                </c:pt>
                <c:pt idx="1">
                  <c:v>M2</c:v>
                </c:pt>
                <c:pt idx="2">
                  <c:v>M3</c:v>
                </c:pt>
                <c:pt idx="3">
                  <c:v>M4</c:v>
                </c:pt>
                <c:pt idx="4">
                  <c:v>M5</c:v>
                </c:pt>
                <c:pt idx="5">
                  <c:v>M6</c:v>
                </c:pt>
                <c:pt idx="6">
                  <c:v>M7</c:v>
                </c:pt>
                <c:pt idx="7">
                  <c:v>M8</c:v>
                </c:pt>
                <c:pt idx="8">
                  <c:v>M9</c:v>
                </c:pt>
              </c:strCache>
            </c:strRef>
          </c:cat>
          <c:val>
            <c:numRef>
              <c:f>'[Instructor_Presence_Density_1.xlsx]Social Presence Density'!$AR$8:$AZ$8</c:f>
              <c:numCache>
                <c:formatCode>0%</c:formatCode>
                <c:ptCount val="9"/>
                <c:pt idx="0">
                  <c:v>0.25185185185185183</c:v>
                </c:pt>
                <c:pt idx="1">
                  <c:v>0.16666666666666666</c:v>
                </c:pt>
                <c:pt idx="2">
                  <c:v>0.2</c:v>
                </c:pt>
                <c:pt idx="3">
                  <c:v>0.16176470588235292</c:v>
                </c:pt>
                <c:pt idx="4">
                  <c:v>0.23728813559322035</c:v>
                </c:pt>
                <c:pt idx="5">
                  <c:v>0.15151515151515152</c:v>
                </c:pt>
                <c:pt idx="6">
                  <c:v>0.16981132075471697</c:v>
                </c:pt>
                <c:pt idx="7">
                  <c:v>0.38461538461538458</c:v>
                </c:pt>
                <c:pt idx="8">
                  <c:v>0.26984126984126988</c:v>
                </c:pt>
              </c:numCache>
            </c:numRef>
          </c:val>
          <c:extLst>
            <c:ext xmlns:c16="http://schemas.microsoft.com/office/drawing/2014/chart" uri="{C3380CC4-5D6E-409C-BE32-E72D297353CC}">
              <c16:uniqueId val="{00000001-282B-4848-8256-0E3ED64E8C53}"/>
            </c:ext>
          </c:extLst>
        </c:ser>
        <c:ser>
          <c:idx val="2"/>
          <c:order val="2"/>
          <c:tx>
            <c:strRef>
              <c:f>'[Instructor_Presence_Density_1.xlsx]Social Presence Density'!$AQ$9</c:f>
              <c:strCache>
                <c:ptCount val="1"/>
                <c:pt idx="0">
                  <c:v>Direct Instruction</c:v>
                </c:pt>
              </c:strCache>
            </c:strRef>
          </c:tx>
          <c:spPr>
            <a:solidFill>
              <a:schemeClr val="accent3"/>
            </a:solidFill>
            <a:ln>
              <a:noFill/>
            </a:ln>
            <a:effectLst/>
          </c:spPr>
          <c:invertIfNegative val="0"/>
          <c:cat>
            <c:strRef>
              <c:f>'[Instructor_Presence_Density_1.xlsx]Social Presence Density'!$AR$6:$AZ$6</c:f>
              <c:strCache>
                <c:ptCount val="9"/>
                <c:pt idx="0">
                  <c:v>M1</c:v>
                </c:pt>
                <c:pt idx="1">
                  <c:v>M2</c:v>
                </c:pt>
                <c:pt idx="2">
                  <c:v>M3</c:v>
                </c:pt>
                <c:pt idx="3">
                  <c:v>M4</c:v>
                </c:pt>
                <c:pt idx="4">
                  <c:v>M5</c:v>
                </c:pt>
                <c:pt idx="5">
                  <c:v>M6</c:v>
                </c:pt>
                <c:pt idx="6">
                  <c:v>M7</c:v>
                </c:pt>
                <c:pt idx="7">
                  <c:v>M8</c:v>
                </c:pt>
                <c:pt idx="8">
                  <c:v>M9</c:v>
                </c:pt>
              </c:strCache>
            </c:strRef>
          </c:cat>
          <c:val>
            <c:numRef>
              <c:f>'[Instructor_Presence_Density_1.xlsx]Social Presence Density'!$AR$9:$AZ$9</c:f>
              <c:numCache>
                <c:formatCode>0%</c:formatCode>
                <c:ptCount val="9"/>
                <c:pt idx="0">
                  <c:v>0.56296296296296289</c:v>
                </c:pt>
                <c:pt idx="1">
                  <c:v>0.54166666666666663</c:v>
                </c:pt>
                <c:pt idx="2">
                  <c:v>0.5</c:v>
                </c:pt>
                <c:pt idx="3">
                  <c:v>0.55882352941176472</c:v>
                </c:pt>
                <c:pt idx="4">
                  <c:v>0.49152542372881358</c:v>
                </c:pt>
                <c:pt idx="5">
                  <c:v>0.51515151515151525</c:v>
                </c:pt>
                <c:pt idx="6">
                  <c:v>0.50943396226415083</c:v>
                </c:pt>
                <c:pt idx="7">
                  <c:v>0.5</c:v>
                </c:pt>
                <c:pt idx="8">
                  <c:v>0.4285714285714286</c:v>
                </c:pt>
              </c:numCache>
            </c:numRef>
          </c:val>
          <c:extLst>
            <c:ext xmlns:c16="http://schemas.microsoft.com/office/drawing/2014/chart" uri="{C3380CC4-5D6E-409C-BE32-E72D297353CC}">
              <c16:uniqueId val="{00000002-282B-4848-8256-0E3ED64E8C53}"/>
            </c:ext>
          </c:extLst>
        </c:ser>
        <c:dLbls>
          <c:showLegendKey val="0"/>
          <c:showVal val="0"/>
          <c:showCatName val="0"/>
          <c:showSerName val="0"/>
          <c:showPercent val="0"/>
          <c:showBubbleSize val="0"/>
        </c:dLbls>
        <c:gapWidth val="219"/>
        <c:overlap val="-27"/>
        <c:axId val="1727281152"/>
        <c:axId val="1727197456"/>
      </c:barChart>
      <c:catAx>
        <c:axId val="1727281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7197456"/>
        <c:crosses val="autoZero"/>
        <c:auto val="1"/>
        <c:lblAlgn val="ctr"/>
        <c:lblOffset val="100"/>
        <c:noMultiLvlLbl val="0"/>
      </c:catAx>
      <c:valAx>
        <c:axId val="17271974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7281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Teaching Presence</a:t>
            </a:r>
            <a:r>
              <a:rPr lang="en-US" baseline="0"/>
              <a:t> Density % Cohort 4</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'[Instructor_Presence_Density_4.xlsx]Social Presence Density'!$AQ$7</c:f>
              <c:strCache>
                <c:ptCount val="1"/>
                <c:pt idx="0">
                  <c:v>Facilitating Discourse</c:v>
                </c:pt>
              </c:strCache>
            </c:strRef>
          </c:tx>
          <c:spPr>
            <a:solidFill>
              <a:schemeClr val="accent1"/>
            </a:solidFill>
            <a:ln>
              <a:noFill/>
            </a:ln>
            <a:effectLst/>
          </c:spPr>
          <c:invertIfNegative val="0"/>
          <c:cat>
            <c:strRef>
              <c:f>'[Instructor_Presence_Density_4.xlsx]Social Presence Density'!$AR$6:$AZ$6</c:f>
              <c:strCache>
                <c:ptCount val="9"/>
                <c:pt idx="0">
                  <c:v>M1</c:v>
                </c:pt>
                <c:pt idx="1">
                  <c:v>M2</c:v>
                </c:pt>
                <c:pt idx="2">
                  <c:v>M3</c:v>
                </c:pt>
                <c:pt idx="3">
                  <c:v>M4</c:v>
                </c:pt>
                <c:pt idx="4">
                  <c:v>M5</c:v>
                </c:pt>
                <c:pt idx="5">
                  <c:v>M6</c:v>
                </c:pt>
                <c:pt idx="6">
                  <c:v>M7</c:v>
                </c:pt>
                <c:pt idx="7">
                  <c:v>M8</c:v>
                </c:pt>
                <c:pt idx="8">
                  <c:v>M9</c:v>
                </c:pt>
              </c:strCache>
            </c:strRef>
          </c:cat>
          <c:val>
            <c:numRef>
              <c:f>'[Instructor_Presence_Density_4.xlsx]Social Presence Density'!$AR$7:$AZ$7</c:f>
              <c:numCache>
                <c:formatCode>0%</c:formatCode>
                <c:ptCount val="9"/>
                <c:pt idx="0">
                  <c:v>0.33333333333333337</c:v>
                </c:pt>
                <c:pt idx="1">
                  <c:v>0.5</c:v>
                </c:pt>
                <c:pt idx="2">
                  <c:v>0.47887323943661975</c:v>
                </c:pt>
                <c:pt idx="3">
                  <c:v>0.47222222222222215</c:v>
                </c:pt>
                <c:pt idx="4">
                  <c:v>0.5</c:v>
                </c:pt>
                <c:pt idx="5">
                  <c:v>0.5074626865671642</c:v>
                </c:pt>
                <c:pt idx="6">
                  <c:v>0.5</c:v>
                </c:pt>
                <c:pt idx="7">
                  <c:v>0.5</c:v>
                </c:pt>
                <c:pt idx="8">
                  <c:v>0.5</c:v>
                </c:pt>
              </c:numCache>
            </c:numRef>
          </c:val>
          <c:extLst>
            <c:ext xmlns:c16="http://schemas.microsoft.com/office/drawing/2014/chart" uri="{C3380CC4-5D6E-409C-BE32-E72D297353CC}">
              <c16:uniqueId val="{00000000-C9B5-E240-9D5C-15AC3018FD97}"/>
            </c:ext>
          </c:extLst>
        </c:ser>
        <c:ser>
          <c:idx val="1"/>
          <c:order val="1"/>
          <c:tx>
            <c:strRef>
              <c:f>'[Instructor_Presence_Density_4.xlsx]Social Presence Density'!$AQ$8</c:f>
              <c:strCache>
                <c:ptCount val="1"/>
                <c:pt idx="0">
                  <c:v>Insturctional Design and Org</c:v>
                </c:pt>
              </c:strCache>
            </c:strRef>
          </c:tx>
          <c:spPr>
            <a:solidFill>
              <a:schemeClr val="accent2"/>
            </a:solidFill>
            <a:ln>
              <a:noFill/>
            </a:ln>
            <a:effectLst/>
          </c:spPr>
          <c:invertIfNegative val="0"/>
          <c:cat>
            <c:strRef>
              <c:f>'[Instructor_Presence_Density_4.xlsx]Social Presence Density'!$AR$6:$AZ$6</c:f>
              <c:strCache>
                <c:ptCount val="9"/>
                <c:pt idx="0">
                  <c:v>M1</c:v>
                </c:pt>
                <c:pt idx="1">
                  <c:v>M2</c:v>
                </c:pt>
                <c:pt idx="2">
                  <c:v>M3</c:v>
                </c:pt>
                <c:pt idx="3">
                  <c:v>M4</c:v>
                </c:pt>
                <c:pt idx="4">
                  <c:v>M5</c:v>
                </c:pt>
                <c:pt idx="5">
                  <c:v>M6</c:v>
                </c:pt>
                <c:pt idx="6">
                  <c:v>M7</c:v>
                </c:pt>
                <c:pt idx="7">
                  <c:v>M8</c:v>
                </c:pt>
                <c:pt idx="8">
                  <c:v>M9</c:v>
                </c:pt>
              </c:strCache>
            </c:strRef>
          </c:cat>
          <c:val>
            <c:numRef>
              <c:f>'[Instructor_Presence_Density_4.xlsx]Social Presence Density'!$AR$8:$AZ$8</c:f>
              <c:numCache>
                <c:formatCode>0%</c:formatCode>
                <c:ptCount val="9"/>
                <c:pt idx="0">
                  <c:v>0.19444444444444445</c:v>
                </c:pt>
                <c:pt idx="1">
                  <c:v>0.25</c:v>
                </c:pt>
                <c:pt idx="2">
                  <c:v>0.26760563380281693</c:v>
                </c:pt>
                <c:pt idx="3">
                  <c:v>0.27777777777777773</c:v>
                </c:pt>
                <c:pt idx="4">
                  <c:v>0.25</c:v>
                </c:pt>
                <c:pt idx="5">
                  <c:v>0.2537313432835821</c:v>
                </c:pt>
                <c:pt idx="6">
                  <c:v>0.25</c:v>
                </c:pt>
                <c:pt idx="7">
                  <c:v>0.25</c:v>
                </c:pt>
                <c:pt idx="8">
                  <c:v>0.25</c:v>
                </c:pt>
              </c:numCache>
            </c:numRef>
          </c:val>
          <c:extLst>
            <c:ext xmlns:c16="http://schemas.microsoft.com/office/drawing/2014/chart" uri="{C3380CC4-5D6E-409C-BE32-E72D297353CC}">
              <c16:uniqueId val="{00000001-C9B5-E240-9D5C-15AC3018FD97}"/>
            </c:ext>
          </c:extLst>
        </c:ser>
        <c:ser>
          <c:idx val="2"/>
          <c:order val="2"/>
          <c:tx>
            <c:strRef>
              <c:f>'[Instructor_Presence_Density_4.xlsx]Social Presence Density'!$AQ$9</c:f>
              <c:strCache>
                <c:ptCount val="1"/>
                <c:pt idx="0">
                  <c:v>Direct Instruction</c:v>
                </c:pt>
              </c:strCache>
            </c:strRef>
          </c:tx>
          <c:spPr>
            <a:solidFill>
              <a:schemeClr val="accent3"/>
            </a:solidFill>
            <a:ln>
              <a:noFill/>
            </a:ln>
            <a:effectLst/>
          </c:spPr>
          <c:invertIfNegative val="0"/>
          <c:cat>
            <c:strRef>
              <c:f>'[Instructor_Presence_Density_4.xlsx]Social Presence Density'!$AR$6:$AZ$6</c:f>
              <c:strCache>
                <c:ptCount val="9"/>
                <c:pt idx="0">
                  <c:v>M1</c:v>
                </c:pt>
                <c:pt idx="1">
                  <c:v>M2</c:v>
                </c:pt>
                <c:pt idx="2">
                  <c:v>M3</c:v>
                </c:pt>
                <c:pt idx="3">
                  <c:v>M4</c:v>
                </c:pt>
                <c:pt idx="4">
                  <c:v>M5</c:v>
                </c:pt>
                <c:pt idx="5">
                  <c:v>M6</c:v>
                </c:pt>
                <c:pt idx="6">
                  <c:v>M7</c:v>
                </c:pt>
                <c:pt idx="7">
                  <c:v>M8</c:v>
                </c:pt>
                <c:pt idx="8">
                  <c:v>M9</c:v>
                </c:pt>
              </c:strCache>
            </c:strRef>
          </c:cat>
          <c:val>
            <c:numRef>
              <c:f>'[Instructor_Presence_Density_4.xlsx]Social Presence Density'!$AR$9:$AZ$9</c:f>
              <c:numCache>
                <c:formatCode>0%</c:formatCode>
                <c:ptCount val="9"/>
                <c:pt idx="0">
                  <c:v>0.47222222222222227</c:v>
                </c:pt>
                <c:pt idx="1">
                  <c:v>0.25</c:v>
                </c:pt>
                <c:pt idx="2">
                  <c:v>0.25352112676056338</c:v>
                </c:pt>
                <c:pt idx="3">
                  <c:v>0.25</c:v>
                </c:pt>
                <c:pt idx="4">
                  <c:v>0.25</c:v>
                </c:pt>
                <c:pt idx="5">
                  <c:v>0.23880597014925373</c:v>
                </c:pt>
                <c:pt idx="6">
                  <c:v>0.25</c:v>
                </c:pt>
                <c:pt idx="7">
                  <c:v>0.25</c:v>
                </c:pt>
                <c:pt idx="8">
                  <c:v>0.25</c:v>
                </c:pt>
              </c:numCache>
            </c:numRef>
          </c:val>
          <c:extLst>
            <c:ext xmlns:c16="http://schemas.microsoft.com/office/drawing/2014/chart" uri="{C3380CC4-5D6E-409C-BE32-E72D297353CC}">
              <c16:uniqueId val="{00000002-C9B5-E240-9D5C-15AC3018FD97}"/>
            </c:ext>
          </c:extLst>
        </c:ser>
        <c:dLbls>
          <c:showLegendKey val="0"/>
          <c:showVal val="0"/>
          <c:showCatName val="0"/>
          <c:showSerName val="0"/>
          <c:showPercent val="0"/>
          <c:showBubbleSize val="0"/>
        </c:dLbls>
        <c:gapWidth val="219"/>
        <c:overlap val="-27"/>
        <c:axId val="1727281152"/>
        <c:axId val="1727197456"/>
      </c:barChart>
      <c:catAx>
        <c:axId val="1727281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7197456"/>
        <c:crosses val="autoZero"/>
        <c:auto val="1"/>
        <c:lblAlgn val="ctr"/>
        <c:lblOffset val="100"/>
        <c:noMultiLvlLbl val="0"/>
      </c:catAx>
      <c:valAx>
        <c:axId val="17271974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7281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Teaching Presence</a:t>
            </a:r>
            <a:r>
              <a:rPr lang="en-US" baseline="0"/>
              <a:t> Density % Cohort 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'[Instructor_Presence_Density_2.xlsx]Social Presence Density'!$AQ$7</c:f>
              <c:strCache>
                <c:ptCount val="1"/>
                <c:pt idx="0">
                  <c:v>Facilitating Discourse</c:v>
                </c:pt>
              </c:strCache>
            </c:strRef>
          </c:tx>
          <c:spPr>
            <a:solidFill>
              <a:schemeClr val="accent1"/>
            </a:solidFill>
            <a:ln>
              <a:noFill/>
            </a:ln>
            <a:effectLst/>
          </c:spPr>
          <c:invertIfNegative val="0"/>
          <c:cat>
            <c:strRef>
              <c:f>'[Instructor_Presence_Density_2.xlsx]Social Presence Density'!$AR$6:$AZ$6</c:f>
              <c:strCache>
                <c:ptCount val="9"/>
                <c:pt idx="0">
                  <c:v>M1</c:v>
                </c:pt>
                <c:pt idx="1">
                  <c:v>M2</c:v>
                </c:pt>
                <c:pt idx="2">
                  <c:v>M3</c:v>
                </c:pt>
                <c:pt idx="3">
                  <c:v>M4</c:v>
                </c:pt>
                <c:pt idx="4">
                  <c:v>M5</c:v>
                </c:pt>
                <c:pt idx="5">
                  <c:v>M6</c:v>
                </c:pt>
                <c:pt idx="6">
                  <c:v>M7</c:v>
                </c:pt>
                <c:pt idx="7">
                  <c:v>M8</c:v>
                </c:pt>
                <c:pt idx="8">
                  <c:v>M9</c:v>
                </c:pt>
              </c:strCache>
            </c:strRef>
          </c:cat>
          <c:val>
            <c:numRef>
              <c:f>'[Instructor_Presence_Density_2.xlsx]Social Presence Density'!$AR$7:$AZ$7</c:f>
              <c:numCache>
                <c:formatCode>0%</c:formatCode>
                <c:ptCount val="9"/>
                <c:pt idx="0">
                  <c:v>0.42857142857142855</c:v>
                </c:pt>
                <c:pt idx="1">
                  <c:v>0.875</c:v>
                </c:pt>
                <c:pt idx="2">
                  <c:v>0.625</c:v>
                </c:pt>
                <c:pt idx="3">
                  <c:v>0.71428571428571419</c:v>
                </c:pt>
                <c:pt idx="4">
                  <c:v>1</c:v>
                </c:pt>
                <c:pt idx="5">
                  <c:v>1</c:v>
                </c:pt>
                <c:pt idx="6">
                  <c:v>0.8571428571428571</c:v>
                </c:pt>
                <c:pt idx="7">
                  <c:v>1</c:v>
                </c:pt>
                <c:pt idx="8">
                  <c:v>0</c:v>
                </c:pt>
              </c:numCache>
            </c:numRef>
          </c:val>
          <c:extLst>
            <c:ext xmlns:c16="http://schemas.microsoft.com/office/drawing/2014/chart" uri="{C3380CC4-5D6E-409C-BE32-E72D297353CC}">
              <c16:uniqueId val="{00000000-5A0D-6D47-B1D5-D488C9DF0A7C}"/>
            </c:ext>
          </c:extLst>
        </c:ser>
        <c:ser>
          <c:idx val="1"/>
          <c:order val="1"/>
          <c:tx>
            <c:strRef>
              <c:f>'[Instructor_Presence_Density_2.xlsx]Social Presence Density'!$AQ$8</c:f>
              <c:strCache>
                <c:ptCount val="1"/>
                <c:pt idx="0">
                  <c:v>Insturctional Design and Org</c:v>
                </c:pt>
              </c:strCache>
            </c:strRef>
          </c:tx>
          <c:spPr>
            <a:solidFill>
              <a:schemeClr val="accent2"/>
            </a:solidFill>
            <a:ln>
              <a:noFill/>
            </a:ln>
            <a:effectLst/>
          </c:spPr>
          <c:invertIfNegative val="0"/>
          <c:cat>
            <c:strRef>
              <c:f>'[Instructor_Presence_Density_2.xlsx]Social Presence Density'!$AR$6:$AZ$6</c:f>
              <c:strCache>
                <c:ptCount val="9"/>
                <c:pt idx="0">
                  <c:v>M1</c:v>
                </c:pt>
                <c:pt idx="1">
                  <c:v>M2</c:v>
                </c:pt>
                <c:pt idx="2">
                  <c:v>M3</c:v>
                </c:pt>
                <c:pt idx="3">
                  <c:v>M4</c:v>
                </c:pt>
                <c:pt idx="4">
                  <c:v>M5</c:v>
                </c:pt>
                <c:pt idx="5">
                  <c:v>M6</c:v>
                </c:pt>
                <c:pt idx="6">
                  <c:v>M7</c:v>
                </c:pt>
                <c:pt idx="7">
                  <c:v>M8</c:v>
                </c:pt>
                <c:pt idx="8">
                  <c:v>M9</c:v>
                </c:pt>
              </c:strCache>
            </c:strRef>
          </c:cat>
          <c:val>
            <c:numRef>
              <c:f>'[Instructor_Presence_Density_2.xlsx]Social Presence Density'!$AR$8:$AZ$8</c:f>
              <c:numCache>
                <c:formatCode>0%</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1-5A0D-6D47-B1D5-D488C9DF0A7C}"/>
            </c:ext>
          </c:extLst>
        </c:ser>
        <c:ser>
          <c:idx val="2"/>
          <c:order val="2"/>
          <c:tx>
            <c:strRef>
              <c:f>'[Instructor_Presence_Density_2.xlsx]Social Presence Density'!$AQ$9</c:f>
              <c:strCache>
                <c:ptCount val="1"/>
                <c:pt idx="0">
                  <c:v>Direct Instruction</c:v>
                </c:pt>
              </c:strCache>
            </c:strRef>
          </c:tx>
          <c:spPr>
            <a:solidFill>
              <a:schemeClr val="accent3"/>
            </a:solidFill>
            <a:ln>
              <a:noFill/>
            </a:ln>
            <a:effectLst/>
          </c:spPr>
          <c:invertIfNegative val="0"/>
          <c:cat>
            <c:strRef>
              <c:f>'[Instructor_Presence_Density_2.xlsx]Social Presence Density'!$AR$6:$AZ$6</c:f>
              <c:strCache>
                <c:ptCount val="9"/>
                <c:pt idx="0">
                  <c:v>M1</c:v>
                </c:pt>
                <c:pt idx="1">
                  <c:v>M2</c:v>
                </c:pt>
                <c:pt idx="2">
                  <c:v>M3</c:v>
                </c:pt>
                <c:pt idx="3">
                  <c:v>M4</c:v>
                </c:pt>
                <c:pt idx="4">
                  <c:v>M5</c:v>
                </c:pt>
                <c:pt idx="5">
                  <c:v>M6</c:v>
                </c:pt>
                <c:pt idx="6">
                  <c:v>M7</c:v>
                </c:pt>
                <c:pt idx="7">
                  <c:v>M8</c:v>
                </c:pt>
                <c:pt idx="8">
                  <c:v>M9</c:v>
                </c:pt>
              </c:strCache>
            </c:strRef>
          </c:cat>
          <c:val>
            <c:numRef>
              <c:f>'[Instructor_Presence_Density_2.xlsx]Social Presence Density'!$AR$9:$AZ$9</c:f>
              <c:numCache>
                <c:formatCode>0%</c:formatCode>
                <c:ptCount val="9"/>
                <c:pt idx="0">
                  <c:v>0.5714285714285714</c:v>
                </c:pt>
                <c:pt idx="1">
                  <c:v>0.125</c:v>
                </c:pt>
                <c:pt idx="2">
                  <c:v>0.375</c:v>
                </c:pt>
                <c:pt idx="3">
                  <c:v>0.2857142857142857</c:v>
                </c:pt>
                <c:pt idx="4">
                  <c:v>0</c:v>
                </c:pt>
                <c:pt idx="5">
                  <c:v>0</c:v>
                </c:pt>
                <c:pt idx="6">
                  <c:v>0.14285714285714285</c:v>
                </c:pt>
                <c:pt idx="7">
                  <c:v>0</c:v>
                </c:pt>
                <c:pt idx="8">
                  <c:v>0</c:v>
                </c:pt>
              </c:numCache>
            </c:numRef>
          </c:val>
          <c:extLst>
            <c:ext xmlns:c16="http://schemas.microsoft.com/office/drawing/2014/chart" uri="{C3380CC4-5D6E-409C-BE32-E72D297353CC}">
              <c16:uniqueId val="{00000002-5A0D-6D47-B1D5-D488C9DF0A7C}"/>
            </c:ext>
          </c:extLst>
        </c:ser>
        <c:dLbls>
          <c:showLegendKey val="0"/>
          <c:showVal val="0"/>
          <c:showCatName val="0"/>
          <c:showSerName val="0"/>
          <c:showPercent val="0"/>
          <c:showBubbleSize val="0"/>
        </c:dLbls>
        <c:gapWidth val="219"/>
        <c:overlap val="-27"/>
        <c:axId val="1727281152"/>
        <c:axId val="1727197456"/>
      </c:barChart>
      <c:catAx>
        <c:axId val="1727281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7197456"/>
        <c:crosses val="autoZero"/>
        <c:auto val="1"/>
        <c:lblAlgn val="ctr"/>
        <c:lblOffset val="100"/>
        <c:noMultiLvlLbl val="0"/>
      </c:catAx>
      <c:valAx>
        <c:axId val="172719745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7281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Teaching Presence</a:t>
            </a:r>
            <a:r>
              <a:rPr lang="en-US" baseline="0"/>
              <a:t> Density % Cohort 3</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'[Instructor_Presence_Density_3.xlsx]Social Presence Density'!$AQ$7</c:f>
              <c:strCache>
                <c:ptCount val="1"/>
                <c:pt idx="0">
                  <c:v>Facilitating Discourse</c:v>
                </c:pt>
              </c:strCache>
            </c:strRef>
          </c:tx>
          <c:spPr>
            <a:solidFill>
              <a:schemeClr val="accent1"/>
            </a:solidFill>
            <a:ln>
              <a:noFill/>
            </a:ln>
            <a:effectLst/>
          </c:spPr>
          <c:invertIfNegative val="0"/>
          <c:cat>
            <c:strRef>
              <c:f>'[Instructor_Presence_Density_3.xlsx]Social Presence Density'!$AR$6:$AZ$6</c:f>
              <c:strCache>
                <c:ptCount val="9"/>
                <c:pt idx="0">
                  <c:v>M1</c:v>
                </c:pt>
                <c:pt idx="1">
                  <c:v>M2</c:v>
                </c:pt>
                <c:pt idx="2">
                  <c:v>M3</c:v>
                </c:pt>
                <c:pt idx="3">
                  <c:v>M4</c:v>
                </c:pt>
                <c:pt idx="4">
                  <c:v>M5</c:v>
                </c:pt>
                <c:pt idx="5">
                  <c:v>M6</c:v>
                </c:pt>
                <c:pt idx="6">
                  <c:v>M7</c:v>
                </c:pt>
                <c:pt idx="7">
                  <c:v>M8</c:v>
                </c:pt>
                <c:pt idx="8">
                  <c:v>M9</c:v>
                </c:pt>
              </c:strCache>
            </c:strRef>
          </c:cat>
          <c:val>
            <c:numRef>
              <c:f>'[Instructor_Presence_Density_3.xlsx]Social Presence Density'!$AR$7:$AZ$7</c:f>
              <c:numCache>
                <c:formatCode>0%</c:formatCode>
                <c:ptCount val="9"/>
                <c:pt idx="0">
                  <c:v>0.70588235294117641</c:v>
                </c:pt>
                <c:pt idx="1">
                  <c:v>0.90909090909090906</c:v>
                </c:pt>
                <c:pt idx="2">
                  <c:v>0.82352941176470584</c:v>
                </c:pt>
                <c:pt idx="3">
                  <c:v>0.8571428571428571</c:v>
                </c:pt>
                <c:pt idx="4">
                  <c:v>0.8</c:v>
                </c:pt>
                <c:pt idx="5">
                  <c:v>1</c:v>
                </c:pt>
                <c:pt idx="6">
                  <c:v>0.8</c:v>
                </c:pt>
                <c:pt idx="7">
                  <c:v>0.6875</c:v>
                </c:pt>
                <c:pt idx="8">
                  <c:v>1</c:v>
                </c:pt>
              </c:numCache>
            </c:numRef>
          </c:val>
          <c:extLst>
            <c:ext xmlns:c16="http://schemas.microsoft.com/office/drawing/2014/chart" uri="{C3380CC4-5D6E-409C-BE32-E72D297353CC}">
              <c16:uniqueId val="{00000000-6AEC-8246-A316-7C7CADD27656}"/>
            </c:ext>
          </c:extLst>
        </c:ser>
        <c:ser>
          <c:idx val="1"/>
          <c:order val="1"/>
          <c:tx>
            <c:strRef>
              <c:f>'[Instructor_Presence_Density_3.xlsx]Social Presence Density'!$AQ$8</c:f>
              <c:strCache>
                <c:ptCount val="1"/>
                <c:pt idx="0">
                  <c:v>Insturctional Design and Org</c:v>
                </c:pt>
              </c:strCache>
            </c:strRef>
          </c:tx>
          <c:spPr>
            <a:solidFill>
              <a:schemeClr val="accent2"/>
            </a:solidFill>
            <a:ln>
              <a:noFill/>
            </a:ln>
            <a:effectLst/>
          </c:spPr>
          <c:invertIfNegative val="0"/>
          <c:cat>
            <c:strRef>
              <c:f>'[Instructor_Presence_Density_3.xlsx]Social Presence Density'!$AR$6:$AZ$6</c:f>
              <c:strCache>
                <c:ptCount val="9"/>
                <c:pt idx="0">
                  <c:v>M1</c:v>
                </c:pt>
                <c:pt idx="1">
                  <c:v>M2</c:v>
                </c:pt>
                <c:pt idx="2">
                  <c:v>M3</c:v>
                </c:pt>
                <c:pt idx="3">
                  <c:v>M4</c:v>
                </c:pt>
                <c:pt idx="4">
                  <c:v>M5</c:v>
                </c:pt>
                <c:pt idx="5">
                  <c:v>M6</c:v>
                </c:pt>
                <c:pt idx="6">
                  <c:v>M7</c:v>
                </c:pt>
                <c:pt idx="7">
                  <c:v>M8</c:v>
                </c:pt>
                <c:pt idx="8">
                  <c:v>M9</c:v>
                </c:pt>
              </c:strCache>
            </c:strRef>
          </c:cat>
          <c:val>
            <c:numRef>
              <c:f>'[Instructor_Presence_Density_3.xlsx]Social Presence Density'!$AR$8:$AZ$8</c:f>
              <c:numCache>
                <c:formatCode>0%</c:formatCode>
                <c:ptCount val="9"/>
                <c:pt idx="0">
                  <c:v>0.29411764705882354</c:v>
                </c:pt>
                <c:pt idx="1">
                  <c:v>4.5454545454545456E-2</c:v>
                </c:pt>
                <c:pt idx="2">
                  <c:v>0</c:v>
                </c:pt>
                <c:pt idx="3">
                  <c:v>0.14285714285714285</c:v>
                </c:pt>
                <c:pt idx="4">
                  <c:v>0.2</c:v>
                </c:pt>
                <c:pt idx="5">
                  <c:v>0</c:v>
                </c:pt>
                <c:pt idx="6">
                  <c:v>0.2</c:v>
                </c:pt>
                <c:pt idx="7">
                  <c:v>6.25E-2</c:v>
                </c:pt>
                <c:pt idx="8">
                  <c:v>0</c:v>
                </c:pt>
              </c:numCache>
            </c:numRef>
          </c:val>
          <c:extLst>
            <c:ext xmlns:c16="http://schemas.microsoft.com/office/drawing/2014/chart" uri="{C3380CC4-5D6E-409C-BE32-E72D297353CC}">
              <c16:uniqueId val="{00000001-6AEC-8246-A316-7C7CADD27656}"/>
            </c:ext>
          </c:extLst>
        </c:ser>
        <c:ser>
          <c:idx val="2"/>
          <c:order val="2"/>
          <c:tx>
            <c:strRef>
              <c:f>'[Instructor_Presence_Density_3.xlsx]Social Presence Density'!$AQ$9</c:f>
              <c:strCache>
                <c:ptCount val="1"/>
                <c:pt idx="0">
                  <c:v>Direct Instruction</c:v>
                </c:pt>
              </c:strCache>
            </c:strRef>
          </c:tx>
          <c:spPr>
            <a:solidFill>
              <a:schemeClr val="accent3"/>
            </a:solidFill>
            <a:ln>
              <a:noFill/>
            </a:ln>
            <a:effectLst/>
          </c:spPr>
          <c:invertIfNegative val="0"/>
          <c:cat>
            <c:strRef>
              <c:f>'[Instructor_Presence_Density_3.xlsx]Social Presence Density'!$AR$6:$AZ$6</c:f>
              <c:strCache>
                <c:ptCount val="9"/>
                <c:pt idx="0">
                  <c:v>M1</c:v>
                </c:pt>
                <c:pt idx="1">
                  <c:v>M2</c:v>
                </c:pt>
                <c:pt idx="2">
                  <c:v>M3</c:v>
                </c:pt>
                <c:pt idx="3">
                  <c:v>M4</c:v>
                </c:pt>
                <c:pt idx="4">
                  <c:v>M5</c:v>
                </c:pt>
                <c:pt idx="5">
                  <c:v>M6</c:v>
                </c:pt>
                <c:pt idx="6">
                  <c:v>M7</c:v>
                </c:pt>
                <c:pt idx="7">
                  <c:v>M8</c:v>
                </c:pt>
                <c:pt idx="8">
                  <c:v>M9</c:v>
                </c:pt>
              </c:strCache>
            </c:strRef>
          </c:cat>
          <c:val>
            <c:numRef>
              <c:f>'[Instructor_Presence_Density_3.xlsx]Social Presence Density'!$AR$9:$AZ$9</c:f>
              <c:numCache>
                <c:formatCode>0%</c:formatCode>
                <c:ptCount val="9"/>
                <c:pt idx="0">
                  <c:v>0</c:v>
                </c:pt>
                <c:pt idx="1">
                  <c:v>4.5454545454545456E-2</c:v>
                </c:pt>
                <c:pt idx="2">
                  <c:v>0.17647058823529413</c:v>
                </c:pt>
                <c:pt idx="3">
                  <c:v>0</c:v>
                </c:pt>
                <c:pt idx="4">
                  <c:v>0</c:v>
                </c:pt>
                <c:pt idx="5">
                  <c:v>0</c:v>
                </c:pt>
                <c:pt idx="6">
                  <c:v>0</c:v>
                </c:pt>
                <c:pt idx="7">
                  <c:v>0.25</c:v>
                </c:pt>
                <c:pt idx="8">
                  <c:v>0</c:v>
                </c:pt>
              </c:numCache>
            </c:numRef>
          </c:val>
          <c:extLst>
            <c:ext xmlns:c16="http://schemas.microsoft.com/office/drawing/2014/chart" uri="{C3380CC4-5D6E-409C-BE32-E72D297353CC}">
              <c16:uniqueId val="{00000002-6AEC-8246-A316-7C7CADD27656}"/>
            </c:ext>
          </c:extLst>
        </c:ser>
        <c:dLbls>
          <c:showLegendKey val="0"/>
          <c:showVal val="0"/>
          <c:showCatName val="0"/>
          <c:showSerName val="0"/>
          <c:showPercent val="0"/>
          <c:showBubbleSize val="0"/>
        </c:dLbls>
        <c:gapWidth val="219"/>
        <c:overlap val="-27"/>
        <c:axId val="1727281152"/>
        <c:axId val="1727197456"/>
      </c:barChart>
      <c:catAx>
        <c:axId val="1727281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7197456"/>
        <c:crosses val="autoZero"/>
        <c:auto val="1"/>
        <c:lblAlgn val="ctr"/>
        <c:lblOffset val="100"/>
        <c:noMultiLvlLbl val="0"/>
      </c:catAx>
      <c:valAx>
        <c:axId val="172719745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7281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Social Presence Density % Cohort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'[Social_Presence_Density_Oct1.xlsx]Social Presence Density'!$AQ$3</c:f>
              <c:strCache>
                <c:ptCount val="1"/>
                <c:pt idx="0">
                  <c:v>Affective</c:v>
                </c:pt>
              </c:strCache>
            </c:strRef>
          </c:tx>
          <c:spPr>
            <a:solidFill>
              <a:schemeClr val="accent1"/>
            </a:solidFill>
            <a:ln>
              <a:noFill/>
            </a:ln>
            <a:effectLst/>
          </c:spPr>
          <c:invertIfNegative val="0"/>
          <c:cat>
            <c:strRef>
              <c:f>'[Social_Presence_Density_Oct1.xlsx]Social Presence Density'!$AR$2:$AZ$2</c:f>
              <c:strCache>
                <c:ptCount val="9"/>
                <c:pt idx="0">
                  <c:v>M1</c:v>
                </c:pt>
                <c:pt idx="1">
                  <c:v>M2</c:v>
                </c:pt>
                <c:pt idx="2">
                  <c:v>M3</c:v>
                </c:pt>
                <c:pt idx="3">
                  <c:v>M4</c:v>
                </c:pt>
                <c:pt idx="4">
                  <c:v>M5</c:v>
                </c:pt>
                <c:pt idx="5">
                  <c:v>M6</c:v>
                </c:pt>
                <c:pt idx="6">
                  <c:v>M7</c:v>
                </c:pt>
                <c:pt idx="7">
                  <c:v>M8</c:v>
                </c:pt>
                <c:pt idx="8">
                  <c:v>M9</c:v>
                </c:pt>
              </c:strCache>
            </c:strRef>
          </c:cat>
          <c:val>
            <c:numRef>
              <c:f>'[Social_Presence_Density_Oct1.xlsx]Social Presence Density'!$AR$3:$AZ$3</c:f>
              <c:numCache>
                <c:formatCode>0%</c:formatCode>
                <c:ptCount val="9"/>
                <c:pt idx="0">
                  <c:v>2.3668639053254441E-2</c:v>
                </c:pt>
                <c:pt idx="1">
                  <c:v>3.7037037037037035E-2</c:v>
                </c:pt>
                <c:pt idx="2">
                  <c:v>1.7699115044247787E-2</c:v>
                </c:pt>
                <c:pt idx="3">
                  <c:v>3.8022813688212928E-3</c:v>
                </c:pt>
                <c:pt idx="4">
                  <c:v>1.6260162601626018E-2</c:v>
                </c:pt>
                <c:pt idx="5">
                  <c:v>7.168458781362008E-3</c:v>
                </c:pt>
                <c:pt idx="6">
                  <c:v>1.5037593984962407E-2</c:v>
                </c:pt>
                <c:pt idx="7">
                  <c:v>2.3715415019762844E-2</c:v>
                </c:pt>
                <c:pt idx="8">
                  <c:v>4.4444444444444444E-3</c:v>
                </c:pt>
              </c:numCache>
            </c:numRef>
          </c:val>
          <c:extLst>
            <c:ext xmlns:c16="http://schemas.microsoft.com/office/drawing/2014/chart" uri="{C3380CC4-5D6E-409C-BE32-E72D297353CC}">
              <c16:uniqueId val="{00000000-BDFA-7C40-8338-5BBBF4B17CF4}"/>
            </c:ext>
          </c:extLst>
        </c:ser>
        <c:ser>
          <c:idx val="1"/>
          <c:order val="1"/>
          <c:tx>
            <c:strRef>
              <c:f>'[Social_Presence_Density_Oct1.xlsx]Social Presence Density'!$AQ$4</c:f>
              <c:strCache>
                <c:ptCount val="1"/>
                <c:pt idx="0">
                  <c:v>Interactive</c:v>
                </c:pt>
              </c:strCache>
            </c:strRef>
          </c:tx>
          <c:spPr>
            <a:solidFill>
              <a:schemeClr val="accent2"/>
            </a:solidFill>
            <a:ln>
              <a:noFill/>
            </a:ln>
            <a:effectLst/>
          </c:spPr>
          <c:invertIfNegative val="0"/>
          <c:cat>
            <c:strRef>
              <c:f>'[Social_Presence_Density_Oct1.xlsx]Social Presence Density'!$AR$2:$AZ$2</c:f>
              <c:strCache>
                <c:ptCount val="9"/>
                <c:pt idx="0">
                  <c:v>M1</c:v>
                </c:pt>
                <c:pt idx="1">
                  <c:v>M2</c:v>
                </c:pt>
                <c:pt idx="2">
                  <c:v>M3</c:v>
                </c:pt>
                <c:pt idx="3">
                  <c:v>M4</c:v>
                </c:pt>
                <c:pt idx="4">
                  <c:v>M5</c:v>
                </c:pt>
                <c:pt idx="5">
                  <c:v>M6</c:v>
                </c:pt>
                <c:pt idx="6">
                  <c:v>M7</c:v>
                </c:pt>
                <c:pt idx="7">
                  <c:v>M8</c:v>
                </c:pt>
                <c:pt idx="8">
                  <c:v>M9</c:v>
                </c:pt>
              </c:strCache>
            </c:strRef>
          </c:cat>
          <c:val>
            <c:numRef>
              <c:f>'[Social_Presence_Density_Oct1.xlsx]Social Presence Density'!$AR$4:$AZ$4</c:f>
              <c:numCache>
                <c:formatCode>0%</c:formatCode>
                <c:ptCount val="9"/>
                <c:pt idx="0">
                  <c:v>0.39940828402366862</c:v>
                </c:pt>
                <c:pt idx="1">
                  <c:v>0.42165242165242162</c:v>
                </c:pt>
                <c:pt idx="2">
                  <c:v>0.53097345132743368</c:v>
                </c:pt>
                <c:pt idx="3">
                  <c:v>0.4904942965779468</c:v>
                </c:pt>
                <c:pt idx="4">
                  <c:v>0.45121951219512196</c:v>
                </c:pt>
                <c:pt idx="5">
                  <c:v>0.5053763440860215</c:v>
                </c:pt>
                <c:pt idx="6">
                  <c:v>0.45488721804511273</c:v>
                </c:pt>
                <c:pt idx="7">
                  <c:v>0.49802371541501972</c:v>
                </c:pt>
                <c:pt idx="8">
                  <c:v>0.46222222222222226</c:v>
                </c:pt>
              </c:numCache>
            </c:numRef>
          </c:val>
          <c:extLst>
            <c:ext xmlns:c16="http://schemas.microsoft.com/office/drawing/2014/chart" uri="{C3380CC4-5D6E-409C-BE32-E72D297353CC}">
              <c16:uniqueId val="{00000001-BDFA-7C40-8338-5BBBF4B17CF4}"/>
            </c:ext>
          </c:extLst>
        </c:ser>
        <c:ser>
          <c:idx val="2"/>
          <c:order val="2"/>
          <c:tx>
            <c:strRef>
              <c:f>'[Social_Presence_Density_Oct1.xlsx]Social Presence Density'!$AQ$5</c:f>
              <c:strCache>
                <c:ptCount val="1"/>
                <c:pt idx="0">
                  <c:v>Cohesive</c:v>
                </c:pt>
              </c:strCache>
            </c:strRef>
          </c:tx>
          <c:spPr>
            <a:solidFill>
              <a:schemeClr val="accent3"/>
            </a:solidFill>
            <a:ln>
              <a:noFill/>
            </a:ln>
            <a:effectLst/>
          </c:spPr>
          <c:invertIfNegative val="0"/>
          <c:cat>
            <c:strRef>
              <c:f>'[Social_Presence_Density_Oct1.xlsx]Social Presence Density'!$AR$2:$AZ$2</c:f>
              <c:strCache>
                <c:ptCount val="9"/>
                <c:pt idx="0">
                  <c:v>M1</c:v>
                </c:pt>
                <c:pt idx="1">
                  <c:v>M2</c:v>
                </c:pt>
                <c:pt idx="2">
                  <c:v>M3</c:v>
                </c:pt>
                <c:pt idx="3">
                  <c:v>M4</c:v>
                </c:pt>
                <c:pt idx="4">
                  <c:v>M5</c:v>
                </c:pt>
                <c:pt idx="5">
                  <c:v>M6</c:v>
                </c:pt>
                <c:pt idx="6">
                  <c:v>M7</c:v>
                </c:pt>
                <c:pt idx="7">
                  <c:v>M8</c:v>
                </c:pt>
                <c:pt idx="8">
                  <c:v>M9</c:v>
                </c:pt>
              </c:strCache>
            </c:strRef>
          </c:cat>
          <c:val>
            <c:numRef>
              <c:f>'[Social_Presence_Density_Oct1.xlsx]Social Presence Density'!$AR$5:$AZ$5</c:f>
              <c:numCache>
                <c:formatCode>0%</c:formatCode>
                <c:ptCount val="9"/>
                <c:pt idx="0">
                  <c:v>0.57692307692307698</c:v>
                </c:pt>
                <c:pt idx="1">
                  <c:v>0.54131054131054124</c:v>
                </c:pt>
                <c:pt idx="2">
                  <c:v>0.45132743362831862</c:v>
                </c:pt>
                <c:pt idx="3">
                  <c:v>0.50570342205323193</c:v>
                </c:pt>
                <c:pt idx="4">
                  <c:v>0.5325203252032521</c:v>
                </c:pt>
                <c:pt idx="5">
                  <c:v>0.48745519713261654</c:v>
                </c:pt>
                <c:pt idx="6">
                  <c:v>0.53007518796992481</c:v>
                </c:pt>
                <c:pt idx="7">
                  <c:v>0.47826086956521735</c:v>
                </c:pt>
                <c:pt idx="8">
                  <c:v>0.53333333333333333</c:v>
                </c:pt>
              </c:numCache>
            </c:numRef>
          </c:val>
          <c:extLst>
            <c:ext xmlns:c16="http://schemas.microsoft.com/office/drawing/2014/chart" uri="{C3380CC4-5D6E-409C-BE32-E72D297353CC}">
              <c16:uniqueId val="{00000002-BDFA-7C40-8338-5BBBF4B17CF4}"/>
            </c:ext>
          </c:extLst>
        </c:ser>
        <c:dLbls>
          <c:showLegendKey val="0"/>
          <c:showVal val="0"/>
          <c:showCatName val="0"/>
          <c:showSerName val="0"/>
          <c:showPercent val="0"/>
          <c:showBubbleSize val="0"/>
        </c:dLbls>
        <c:gapWidth val="219"/>
        <c:overlap val="-27"/>
        <c:axId val="1351499264"/>
        <c:axId val="1351065744"/>
      </c:barChart>
      <c:catAx>
        <c:axId val="1351499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1065744"/>
        <c:crosses val="autoZero"/>
        <c:auto val="1"/>
        <c:lblAlgn val="ctr"/>
        <c:lblOffset val="100"/>
        <c:noMultiLvlLbl val="0"/>
      </c:catAx>
      <c:valAx>
        <c:axId val="1351065744"/>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14992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Social Presence Density % Cohort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'[Social_Presence_Density_Oct2.xlsx]Social Presence Density'!$AQ$3</c:f>
              <c:strCache>
                <c:ptCount val="1"/>
                <c:pt idx="0">
                  <c:v>Affective</c:v>
                </c:pt>
              </c:strCache>
            </c:strRef>
          </c:tx>
          <c:spPr>
            <a:solidFill>
              <a:schemeClr val="accent1"/>
            </a:solidFill>
            <a:ln>
              <a:noFill/>
            </a:ln>
            <a:effectLst/>
          </c:spPr>
          <c:invertIfNegative val="0"/>
          <c:cat>
            <c:strRef>
              <c:f>'[Social_Presence_Density_Oct2.xlsx]Social Presence Density'!$AR$2:$AZ$2</c:f>
              <c:strCache>
                <c:ptCount val="9"/>
                <c:pt idx="0">
                  <c:v>M1</c:v>
                </c:pt>
                <c:pt idx="1">
                  <c:v>M2</c:v>
                </c:pt>
                <c:pt idx="2">
                  <c:v>M3</c:v>
                </c:pt>
                <c:pt idx="3">
                  <c:v>M4</c:v>
                </c:pt>
                <c:pt idx="4">
                  <c:v>M5</c:v>
                </c:pt>
                <c:pt idx="5">
                  <c:v>M6</c:v>
                </c:pt>
                <c:pt idx="6">
                  <c:v>M7</c:v>
                </c:pt>
                <c:pt idx="7">
                  <c:v>M8</c:v>
                </c:pt>
                <c:pt idx="8">
                  <c:v>M9</c:v>
                </c:pt>
              </c:strCache>
            </c:strRef>
          </c:cat>
          <c:val>
            <c:numRef>
              <c:f>'[Social_Presence_Density_Oct2.xlsx]Social Presence Density'!$AR$3:$AZ$3</c:f>
              <c:numCache>
                <c:formatCode>0%</c:formatCode>
                <c:ptCount val="9"/>
                <c:pt idx="0">
                  <c:v>7.6923076923076913E-2</c:v>
                </c:pt>
                <c:pt idx="1">
                  <c:v>3.2894736842105268E-2</c:v>
                </c:pt>
                <c:pt idx="2">
                  <c:v>4.7945205479452059E-2</c:v>
                </c:pt>
                <c:pt idx="3">
                  <c:v>8.4507042253521125E-2</c:v>
                </c:pt>
                <c:pt idx="4">
                  <c:v>6.8376068376068383E-2</c:v>
                </c:pt>
                <c:pt idx="5">
                  <c:v>9.9173553719008267E-2</c:v>
                </c:pt>
                <c:pt idx="6">
                  <c:v>3.1578947368421054E-2</c:v>
                </c:pt>
                <c:pt idx="7">
                  <c:v>6.25E-2</c:v>
                </c:pt>
                <c:pt idx="8">
                  <c:v>7.1428571428571438E-2</c:v>
                </c:pt>
              </c:numCache>
            </c:numRef>
          </c:val>
          <c:extLst>
            <c:ext xmlns:c16="http://schemas.microsoft.com/office/drawing/2014/chart" uri="{C3380CC4-5D6E-409C-BE32-E72D297353CC}">
              <c16:uniqueId val="{00000000-5998-0045-BC6B-21DEA9E277DA}"/>
            </c:ext>
          </c:extLst>
        </c:ser>
        <c:ser>
          <c:idx val="1"/>
          <c:order val="1"/>
          <c:tx>
            <c:strRef>
              <c:f>'[Social_Presence_Density_Oct2.xlsx]Social Presence Density'!$AQ$4</c:f>
              <c:strCache>
                <c:ptCount val="1"/>
                <c:pt idx="0">
                  <c:v>Interactive</c:v>
                </c:pt>
              </c:strCache>
            </c:strRef>
          </c:tx>
          <c:spPr>
            <a:solidFill>
              <a:schemeClr val="accent2"/>
            </a:solidFill>
            <a:ln>
              <a:noFill/>
            </a:ln>
            <a:effectLst/>
          </c:spPr>
          <c:invertIfNegative val="0"/>
          <c:cat>
            <c:strRef>
              <c:f>'[Social_Presence_Density_Oct2.xlsx]Social Presence Density'!$AR$2:$AZ$2</c:f>
              <c:strCache>
                <c:ptCount val="9"/>
                <c:pt idx="0">
                  <c:v>M1</c:v>
                </c:pt>
                <c:pt idx="1">
                  <c:v>M2</c:v>
                </c:pt>
                <c:pt idx="2">
                  <c:v>M3</c:v>
                </c:pt>
                <c:pt idx="3">
                  <c:v>M4</c:v>
                </c:pt>
                <c:pt idx="4">
                  <c:v>M5</c:v>
                </c:pt>
                <c:pt idx="5">
                  <c:v>M6</c:v>
                </c:pt>
                <c:pt idx="6">
                  <c:v>M7</c:v>
                </c:pt>
                <c:pt idx="7">
                  <c:v>M8</c:v>
                </c:pt>
                <c:pt idx="8">
                  <c:v>M9</c:v>
                </c:pt>
              </c:strCache>
            </c:strRef>
          </c:cat>
          <c:val>
            <c:numRef>
              <c:f>'[Social_Presence_Density_Oct2.xlsx]Social Presence Density'!$AR$4:$AZ$4</c:f>
              <c:numCache>
                <c:formatCode>0%</c:formatCode>
                <c:ptCount val="9"/>
                <c:pt idx="0">
                  <c:v>0.53418803418803418</c:v>
                </c:pt>
                <c:pt idx="1">
                  <c:v>0.40789473684210525</c:v>
                </c:pt>
                <c:pt idx="2">
                  <c:v>0.50684931506849307</c:v>
                </c:pt>
                <c:pt idx="3">
                  <c:v>0.47183098591549294</c:v>
                </c:pt>
                <c:pt idx="4">
                  <c:v>0.53846153846153844</c:v>
                </c:pt>
                <c:pt idx="5">
                  <c:v>0.55371900826446285</c:v>
                </c:pt>
                <c:pt idx="6">
                  <c:v>0.43157894736842101</c:v>
                </c:pt>
                <c:pt idx="7">
                  <c:v>0.46249999999999997</c:v>
                </c:pt>
                <c:pt idx="8">
                  <c:v>0.57142857142857151</c:v>
                </c:pt>
              </c:numCache>
            </c:numRef>
          </c:val>
          <c:extLst>
            <c:ext xmlns:c16="http://schemas.microsoft.com/office/drawing/2014/chart" uri="{C3380CC4-5D6E-409C-BE32-E72D297353CC}">
              <c16:uniqueId val="{00000001-5998-0045-BC6B-21DEA9E277DA}"/>
            </c:ext>
          </c:extLst>
        </c:ser>
        <c:ser>
          <c:idx val="2"/>
          <c:order val="2"/>
          <c:tx>
            <c:strRef>
              <c:f>'[Social_Presence_Density_Oct2.xlsx]Social Presence Density'!$AQ$5</c:f>
              <c:strCache>
                <c:ptCount val="1"/>
                <c:pt idx="0">
                  <c:v>Cohesive</c:v>
                </c:pt>
              </c:strCache>
            </c:strRef>
          </c:tx>
          <c:spPr>
            <a:solidFill>
              <a:schemeClr val="accent3"/>
            </a:solidFill>
            <a:ln>
              <a:noFill/>
            </a:ln>
            <a:effectLst/>
          </c:spPr>
          <c:invertIfNegative val="0"/>
          <c:cat>
            <c:strRef>
              <c:f>'[Social_Presence_Density_Oct2.xlsx]Social Presence Density'!$AR$2:$AZ$2</c:f>
              <c:strCache>
                <c:ptCount val="9"/>
                <c:pt idx="0">
                  <c:v>M1</c:v>
                </c:pt>
                <c:pt idx="1">
                  <c:v>M2</c:v>
                </c:pt>
                <c:pt idx="2">
                  <c:v>M3</c:v>
                </c:pt>
                <c:pt idx="3">
                  <c:v>M4</c:v>
                </c:pt>
                <c:pt idx="4">
                  <c:v>M5</c:v>
                </c:pt>
                <c:pt idx="5">
                  <c:v>M6</c:v>
                </c:pt>
                <c:pt idx="6">
                  <c:v>M7</c:v>
                </c:pt>
                <c:pt idx="7">
                  <c:v>M8</c:v>
                </c:pt>
                <c:pt idx="8">
                  <c:v>M9</c:v>
                </c:pt>
              </c:strCache>
            </c:strRef>
          </c:cat>
          <c:val>
            <c:numRef>
              <c:f>'[Social_Presence_Density_Oct2.xlsx]Social Presence Density'!$AR$5:$AZ$5</c:f>
              <c:numCache>
                <c:formatCode>0%</c:formatCode>
                <c:ptCount val="9"/>
                <c:pt idx="0">
                  <c:v>0.3888888888888889</c:v>
                </c:pt>
                <c:pt idx="1">
                  <c:v>0.55921052631578949</c:v>
                </c:pt>
                <c:pt idx="2">
                  <c:v>0.4452054794520548</c:v>
                </c:pt>
                <c:pt idx="3">
                  <c:v>0.44366197183098588</c:v>
                </c:pt>
                <c:pt idx="4">
                  <c:v>0.3931623931623931</c:v>
                </c:pt>
                <c:pt idx="5">
                  <c:v>0.34710743801652899</c:v>
                </c:pt>
                <c:pt idx="6">
                  <c:v>0.5368421052631579</c:v>
                </c:pt>
                <c:pt idx="7">
                  <c:v>0.47499999999999998</c:v>
                </c:pt>
                <c:pt idx="8">
                  <c:v>0.35714285714285715</c:v>
                </c:pt>
              </c:numCache>
            </c:numRef>
          </c:val>
          <c:extLst>
            <c:ext xmlns:c16="http://schemas.microsoft.com/office/drawing/2014/chart" uri="{C3380CC4-5D6E-409C-BE32-E72D297353CC}">
              <c16:uniqueId val="{00000002-5998-0045-BC6B-21DEA9E277DA}"/>
            </c:ext>
          </c:extLst>
        </c:ser>
        <c:dLbls>
          <c:showLegendKey val="0"/>
          <c:showVal val="0"/>
          <c:showCatName val="0"/>
          <c:showSerName val="0"/>
          <c:showPercent val="0"/>
          <c:showBubbleSize val="0"/>
        </c:dLbls>
        <c:gapWidth val="219"/>
        <c:overlap val="-27"/>
        <c:axId val="1351499264"/>
        <c:axId val="1351065744"/>
      </c:barChart>
      <c:catAx>
        <c:axId val="1351499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1065744"/>
        <c:crosses val="autoZero"/>
        <c:auto val="1"/>
        <c:lblAlgn val="ctr"/>
        <c:lblOffset val="100"/>
        <c:noMultiLvlLbl val="0"/>
      </c:catAx>
      <c:valAx>
        <c:axId val="135106574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14992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Social Presence Density % Cohort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'[Social_Presence_Density_Oct3.xlsx]Social Presence Density'!$AQ$3</c:f>
              <c:strCache>
                <c:ptCount val="1"/>
                <c:pt idx="0">
                  <c:v>Affective</c:v>
                </c:pt>
              </c:strCache>
            </c:strRef>
          </c:tx>
          <c:spPr>
            <a:solidFill>
              <a:schemeClr val="accent1"/>
            </a:solidFill>
            <a:ln>
              <a:noFill/>
            </a:ln>
            <a:effectLst/>
          </c:spPr>
          <c:invertIfNegative val="0"/>
          <c:cat>
            <c:strRef>
              <c:f>'[Social_Presence_Density_Oct3.xlsx]Social Presence Density'!$AR$2:$AZ$2</c:f>
              <c:strCache>
                <c:ptCount val="9"/>
                <c:pt idx="0">
                  <c:v>M1</c:v>
                </c:pt>
                <c:pt idx="1">
                  <c:v>M2</c:v>
                </c:pt>
                <c:pt idx="2">
                  <c:v>M3</c:v>
                </c:pt>
                <c:pt idx="3">
                  <c:v>M4</c:v>
                </c:pt>
                <c:pt idx="4">
                  <c:v>M5</c:v>
                </c:pt>
                <c:pt idx="5">
                  <c:v>M6</c:v>
                </c:pt>
                <c:pt idx="6">
                  <c:v>M7</c:v>
                </c:pt>
                <c:pt idx="7">
                  <c:v>M8</c:v>
                </c:pt>
                <c:pt idx="8">
                  <c:v>M9</c:v>
                </c:pt>
              </c:strCache>
            </c:strRef>
          </c:cat>
          <c:val>
            <c:numRef>
              <c:f>'[Social_Presence_Density_Oct3.xlsx]Social Presence Density'!$AR$3:$AZ$3</c:f>
              <c:numCache>
                <c:formatCode>0%</c:formatCode>
                <c:ptCount val="9"/>
                <c:pt idx="0">
                  <c:v>3.0100334448160539E-2</c:v>
                </c:pt>
                <c:pt idx="1">
                  <c:v>3.3582089552238806E-2</c:v>
                </c:pt>
                <c:pt idx="2">
                  <c:v>2.2026431718061679E-2</c:v>
                </c:pt>
                <c:pt idx="3">
                  <c:v>5.7851239669421489E-2</c:v>
                </c:pt>
                <c:pt idx="4">
                  <c:v>3.1496062992125984E-2</c:v>
                </c:pt>
                <c:pt idx="5">
                  <c:v>1.4981273408239701E-2</c:v>
                </c:pt>
                <c:pt idx="6">
                  <c:v>3.3816425120772944E-2</c:v>
                </c:pt>
                <c:pt idx="7">
                  <c:v>3.2110091743119268E-2</c:v>
                </c:pt>
                <c:pt idx="8">
                  <c:v>2.314814814814815E-2</c:v>
                </c:pt>
              </c:numCache>
            </c:numRef>
          </c:val>
          <c:extLst>
            <c:ext xmlns:c16="http://schemas.microsoft.com/office/drawing/2014/chart" uri="{C3380CC4-5D6E-409C-BE32-E72D297353CC}">
              <c16:uniqueId val="{00000000-C0B2-4C4D-A8C1-6363C4A4C61B}"/>
            </c:ext>
          </c:extLst>
        </c:ser>
        <c:ser>
          <c:idx val="1"/>
          <c:order val="1"/>
          <c:tx>
            <c:strRef>
              <c:f>'[Social_Presence_Density_Oct3.xlsx]Social Presence Density'!$AQ$4</c:f>
              <c:strCache>
                <c:ptCount val="1"/>
                <c:pt idx="0">
                  <c:v>Interactive</c:v>
                </c:pt>
              </c:strCache>
            </c:strRef>
          </c:tx>
          <c:spPr>
            <a:solidFill>
              <a:schemeClr val="accent2"/>
            </a:solidFill>
            <a:ln>
              <a:noFill/>
            </a:ln>
            <a:effectLst/>
          </c:spPr>
          <c:invertIfNegative val="0"/>
          <c:cat>
            <c:strRef>
              <c:f>'[Social_Presence_Density_Oct3.xlsx]Social Presence Density'!$AR$2:$AZ$2</c:f>
              <c:strCache>
                <c:ptCount val="9"/>
                <c:pt idx="0">
                  <c:v>M1</c:v>
                </c:pt>
                <c:pt idx="1">
                  <c:v>M2</c:v>
                </c:pt>
                <c:pt idx="2">
                  <c:v>M3</c:v>
                </c:pt>
                <c:pt idx="3">
                  <c:v>M4</c:v>
                </c:pt>
                <c:pt idx="4">
                  <c:v>M5</c:v>
                </c:pt>
                <c:pt idx="5">
                  <c:v>M6</c:v>
                </c:pt>
                <c:pt idx="6">
                  <c:v>M7</c:v>
                </c:pt>
                <c:pt idx="7">
                  <c:v>M8</c:v>
                </c:pt>
                <c:pt idx="8">
                  <c:v>M9</c:v>
                </c:pt>
              </c:strCache>
            </c:strRef>
          </c:cat>
          <c:val>
            <c:numRef>
              <c:f>'[Social_Presence_Density_Oct3.xlsx]Social Presence Density'!$AR$4:$AZ$4</c:f>
              <c:numCache>
                <c:formatCode>0%</c:formatCode>
                <c:ptCount val="9"/>
                <c:pt idx="0">
                  <c:v>0.49163879598662213</c:v>
                </c:pt>
                <c:pt idx="1">
                  <c:v>0.51119402985074625</c:v>
                </c:pt>
                <c:pt idx="2">
                  <c:v>0.50660792951541855</c:v>
                </c:pt>
                <c:pt idx="3">
                  <c:v>0.42148760330578511</c:v>
                </c:pt>
                <c:pt idx="4">
                  <c:v>0.47637795275590555</c:v>
                </c:pt>
                <c:pt idx="5">
                  <c:v>0.5056179775280899</c:v>
                </c:pt>
                <c:pt idx="6">
                  <c:v>0.42512077294685985</c:v>
                </c:pt>
                <c:pt idx="7">
                  <c:v>0.45412844036697247</c:v>
                </c:pt>
                <c:pt idx="8">
                  <c:v>0.52314814814814814</c:v>
                </c:pt>
              </c:numCache>
            </c:numRef>
          </c:val>
          <c:extLst>
            <c:ext xmlns:c16="http://schemas.microsoft.com/office/drawing/2014/chart" uri="{C3380CC4-5D6E-409C-BE32-E72D297353CC}">
              <c16:uniqueId val="{00000001-C0B2-4C4D-A8C1-6363C4A4C61B}"/>
            </c:ext>
          </c:extLst>
        </c:ser>
        <c:ser>
          <c:idx val="2"/>
          <c:order val="2"/>
          <c:tx>
            <c:strRef>
              <c:f>'[Social_Presence_Density_Oct3.xlsx]Social Presence Density'!$AQ$5</c:f>
              <c:strCache>
                <c:ptCount val="1"/>
                <c:pt idx="0">
                  <c:v>Cohesive</c:v>
                </c:pt>
              </c:strCache>
            </c:strRef>
          </c:tx>
          <c:spPr>
            <a:solidFill>
              <a:schemeClr val="accent3"/>
            </a:solidFill>
            <a:ln>
              <a:noFill/>
            </a:ln>
            <a:effectLst/>
          </c:spPr>
          <c:invertIfNegative val="0"/>
          <c:cat>
            <c:strRef>
              <c:f>'[Social_Presence_Density_Oct3.xlsx]Social Presence Density'!$AR$2:$AZ$2</c:f>
              <c:strCache>
                <c:ptCount val="9"/>
                <c:pt idx="0">
                  <c:v>M1</c:v>
                </c:pt>
                <c:pt idx="1">
                  <c:v>M2</c:v>
                </c:pt>
                <c:pt idx="2">
                  <c:v>M3</c:v>
                </c:pt>
                <c:pt idx="3">
                  <c:v>M4</c:v>
                </c:pt>
                <c:pt idx="4">
                  <c:v>M5</c:v>
                </c:pt>
                <c:pt idx="5">
                  <c:v>M6</c:v>
                </c:pt>
                <c:pt idx="6">
                  <c:v>M7</c:v>
                </c:pt>
                <c:pt idx="7">
                  <c:v>M8</c:v>
                </c:pt>
                <c:pt idx="8">
                  <c:v>M9</c:v>
                </c:pt>
              </c:strCache>
            </c:strRef>
          </c:cat>
          <c:val>
            <c:numRef>
              <c:f>'[Social_Presence_Density_Oct3.xlsx]Social Presence Density'!$AR$5:$AZ$5</c:f>
              <c:numCache>
                <c:formatCode>0%</c:formatCode>
                <c:ptCount val="9"/>
                <c:pt idx="0">
                  <c:v>0.47826086956521746</c:v>
                </c:pt>
                <c:pt idx="1">
                  <c:v>0.45522388059701485</c:v>
                </c:pt>
                <c:pt idx="2">
                  <c:v>0.47136563876651982</c:v>
                </c:pt>
                <c:pt idx="3">
                  <c:v>0.52066115702479343</c:v>
                </c:pt>
                <c:pt idx="4">
                  <c:v>0.49212598425196852</c:v>
                </c:pt>
                <c:pt idx="5">
                  <c:v>0.47940074906367042</c:v>
                </c:pt>
                <c:pt idx="6">
                  <c:v>0.54106280193236711</c:v>
                </c:pt>
                <c:pt idx="7">
                  <c:v>0.51376146788990829</c:v>
                </c:pt>
                <c:pt idx="8">
                  <c:v>0.45370370370370378</c:v>
                </c:pt>
              </c:numCache>
            </c:numRef>
          </c:val>
          <c:extLst>
            <c:ext xmlns:c16="http://schemas.microsoft.com/office/drawing/2014/chart" uri="{C3380CC4-5D6E-409C-BE32-E72D297353CC}">
              <c16:uniqueId val="{00000002-C0B2-4C4D-A8C1-6363C4A4C61B}"/>
            </c:ext>
          </c:extLst>
        </c:ser>
        <c:dLbls>
          <c:showLegendKey val="0"/>
          <c:showVal val="0"/>
          <c:showCatName val="0"/>
          <c:showSerName val="0"/>
          <c:showPercent val="0"/>
          <c:showBubbleSize val="0"/>
        </c:dLbls>
        <c:gapWidth val="219"/>
        <c:overlap val="-27"/>
        <c:axId val="1351499264"/>
        <c:axId val="1351065744"/>
      </c:barChart>
      <c:catAx>
        <c:axId val="1351499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1065744"/>
        <c:crosses val="autoZero"/>
        <c:auto val="1"/>
        <c:lblAlgn val="ctr"/>
        <c:lblOffset val="100"/>
        <c:noMultiLvlLbl val="0"/>
      </c:catAx>
      <c:valAx>
        <c:axId val="135106574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14992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Social Presence Density % Cohort 4</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'[Social_Presence_Density_Oct4.xlsx]Social Presence Density'!$AQ$3</c:f>
              <c:strCache>
                <c:ptCount val="1"/>
                <c:pt idx="0">
                  <c:v>Affective</c:v>
                </c:pt>
              </c:strCache>
            </c:strRef>
          </c:tx>
          <c:spPr>
            <a:solidFill>
              <a:schemeClr val="accent1"/>
            </a:solidFill>
            <a:ln>
              <a:noFill/>
            </a:ln>
            <a:effectLst/>
          </c:spPr>
          <c:invertIfNegative val="0"/>
          <c:cat>
            <c:strRef>
              <c:f>'[Social_Presence_Density_Oct4.xlsx]Social Presence Density'!$AR$2:$AZ$2</c:f>
              <c:strCache>
                <c:ptCount val="9"/>
                <c:pt idx="0">
                  <c:v>M1</c:v>
                </c:pt>
                <c:pt idx="1">
                  <c:v>M2</c:v>
                </c:pt>
                <c:pt idx="2">
                  <c:v>M3</c:v>
                </c:pt>
                <c:pt idx="3">
                  <c:v>M4</c:v>
                </c:pt>
                <c:pt idx="4">
                  <c:v>M5</c:v>
                </c:pt>
                <c:pt idx="5">
                  <c:v>M6</c:v>
                </c:pt>
                <c:pt idx="6">
                  <c:v>M7</c:v>
                </c:pt>
                <c:pt idx="7">
                  <c:v>M8</c:v>
                </c:pt>
                <c:pt idx="8">
                  <c:v>M9</c:v>
                </c:pt>
              </c:strCache>
            </c:strRef>
          </c:cat>
          <c:val>
            <c:numRef>
              <c:f>'[Social_Presence_Density_Oct4.xlsx]Social Presence Density'!$AR$3:$AZ$3</c:f>
              <c:numCache>
                <c:formatCode>0%</c:formatCode>
                <c:ptCount val="9"/>
                <c:pt idx="0">
                  <c:v>5.8139534883720929E-3</c:v>
                </c:pt>
                <c:pt idx="1">
                  <c:v>1.1299435028248588E-2</c:v>
                </c:pt>
                <c:pt idx="2">
                  <c:v>9.0909090909090905E-3</c:v>
                </c:pt>
                <c:pt idx="3">
                  <c:v>1.6574585635359115E-2</c:v>
                </c:pt>
                <c:pt idx="4">
                  <c:v>0</c:v>
                </c:pt>
                <c:pt idx="5">
                  <c:v>6.4935064935064939E-3</c:v>
                </c:pt>
                <c:pt idx="6">
                  <c:v>2.0833333333333332E-2</c:v>
                </c:pt>
                <c:pt idx="7">
                  <c:v>0</c:v>
                </c:pt>
                <c:pt idx="8">
                  <c:v>1.7045454545454544E-2</c:v>
                </c:pt>
              </c:numCache>
            </c:numRef>
          </c:val>
          <c:extLst>
            <c:ext xmlns:c16="http://schemas.microsoft.com/office/drawing/2014/chart" uri="{C3380CC4-5D6E-409C-BE32-E72D297353CC}">
              <c16:uniqueId val="{00000000-BC29-0645-8D0A-B8A8A00D8B71}"/>
            </c:ext>
          </c:extLst>
        </c:ser>
        <c:ser>
          <c:idx val="1"/>
          <c:order val="1"/>
          <c:tx>
            <c:strRef>
              <c:f>'[Social_Presence_Density_Oct4.xlsx]Social Presence Density'!$AQ$4</c:f>
              <c:strCache>
                <c:ptCount val="1"/>
                <c:pt idx="0">
                  <c:v>Interactive</c:v>
                </c:pt>
              </c:strCache>
            </c:strRef>
          </c:tx>
          <c:spPr>
            <a:solidFill>
              <a:schemeClr val="accent2"/>
            </a:solidFill>
            <a:ln>
              <a:noFill/>
            </a:ln>
            <a:effectLst/>
          </c:spPr>
          <c:invertIfNegative val="0"/>
          <c:cat>
            <c:strRef>
              <c:f>'[Social_Presence_Density_Oct4.xlsx]Social Presence Density'!$AR$2:$AZ$2</c:f>
              <c:strCache>
                <c:ptCount val="9"/>
                <c:pt idx="0">
                  <c:v>M1</c:v>
                </c:pt>
                <c:pt idx="1">
                  <c:v>M2</c:v>
                </c:pt>
                <c:pt idx="2">
                  <c:v>M3</c:v>
                </c:pt>
                <c:pt idx="3">
                  <c:v>M4</c:v>
                </c:pt>
                <c:pt idx="4">
                  <c:v>M5</c:v>
                </c:pt>
                <c:pt idx="5">
                  <c:v>M6</c:v>
                </c:pt>
                <c:pt idx="6">
                  <c:v>M7</c:v>
                </c:pt>
                <c:pt idx="7">
                  <c:v>M8</c:v>
                </c:pt>
                <c:pt idx="8">
                  <c:v>M9</c:v>
                </c:pt>
              </c:strCache>
            </c:strRef>
          </c:cat>
          <c:val>
            <c:numRef>
              <c:f>'[Social_Presence_Density_Oct4.xlsx]Social Presence Density'!$AR$4:$AZ$4</c:f>
              <c:numCache>
                <c:formatCode>0%</c:formatCode>
                <c:ptCount val="9"/>
                <c:pt idx="0">
                  <c:v>0.34883720930232559</c:v>
                </c:pt>
                <c:pt idx="1">
                  <c:v>0.40112994350282488</c:v>
                </c:pt>
                <c:pt idx="2">
                  <c:v>0.45454545454545453</c:v>
                </c:pt>
                <c:pt idx="3">
                  <c:v>0.48066298342541436</c:v>
                </c:pt>
                <c:pt idx="4">
                  <c:v>0.50261780104712039</c:v>
                </c:pt>
                <c:pt idx="5">
                  <c:v>0.45454545454545453</c:v>
                </c:pt>
                <c:pt idx="6">
                  <c:v>0.36979166666666663</c:v>
                </c:pt>
                <c:pt idx="7">
                  <c:v>0.39779005524861877</c:v>
                </c:pt>
                <c:pt idx="8">
                  <c:v>0.46590909090909088</c:v>
                </c:pt>
              </c:numCache>
            </c:numRef>
          </c:val>
          <c:extLst>
            <c:ext xmlns:c16="http://schemas.microsoft.com/office/drawing/2014/chart" uri="{C3380CC4-5D6E-409C-BE32-E72D297353CC}">
              <c16:uniqueId val="{00000001-BC29-0645-8D0A-B8A8A00D8B71}"/>
            </c:ext>
          </c:extLst>
        </c:ser>
        <c:ser>
          <c:idx val="2"/>
          <c:order val="2"/>
          <c:tx>
            <c:strRef>
              <c:f>'[Social_Presence_Density_Oct4.xlsx]Social Presence Density'!$AQ$5</c:f>
              <c:strCache>
                <c:ptCount val="1"/>
                <c:pt idx="0">
                  <c:v>Cohesive</c:v>
                </c:pt>
              </c:strCache>
            </c:strRef>
          </c:tx>
          <c:spPr>
            <a:solidFill>
              <a:schemeClr val="accent3"/>
            </a:solidFill>
            <a:ln>
              <a:noFill/>
            </a:ln>
            <a:effectLst/>
          </c:spPr>
          <c:invertIfNegative val="0"/>
          <c:cat>
            <c:strRef>
              <c:f>'[Social_Presence_Density_Oct4.xlsx]Social Presence Density'!$AR$2:$AZ$2</c:f>
              <c:strCache>
                <c:ptCount val="9"/>
                <c:pt idx="0">
                  <c:v>M1</c:v>
                </c:pt>
                <c:pt idx="1">
                  <c:v>M2</c:v>
                </c:pt>
                <c:pt idx="2">
                  <c:v>M3</c:v>
                </c:pt>
                <c:pt idx="3">
                  <c:v>M4</c:v>
                </c:pt>
                <c:pt idx="4">
                  <c:v>M5</c:v>
                </c:pt>
                <c:pt idx="5">
                  <c:v>M6</c:v>
                </c:pt>
                <c:pt idx="6">
                  <c:v>M7</c:v>
                </c:pt>
                <c:pt idx="7">
                  <c:v>M8</c:v>
                </c:pt>
                <c:pt idx="8">
                  <c:v>M9</c:v>
                </c:pt>
              </c:strCache>
            </c:strRef>
          </c:cat>
          <c:val>
            <c:numRef>
              <c:f>'[Social_Presence_Density_Oct4.xlsx]Social Presence Density'!$AR$5:$AZ$5</c:f>
              <c:numCache>
                <c:formatCode>0%</c:formatCode>
                <c:ptCount val="9"/>
                <c:pt idx="0">
                  <c:v>0.64534883720930236</c:v>
                </c:pt>
                <c:pt idx="1">
                  <c:v>0.58757062146892658</c:v>
                </c:pt>
                <c:pt idx="2">
                  <c:v>0.53636363636363626</c:v>
                </c:pt>
                <c:pt idx="3">
                  <c:v>0.50276243093922657</c:v>
                </c:pt>
                <c:pt idx="4">
                  <c:v>0.49738219895287955</c:v>
                </c:pt>
                <c:pt idx="5">
                  <c:v>0.53896103896103897</c:v>
                </c:pt>
                <c:pt idx="6">
                  <c:v>0.609375</c:v>
                </c:pt>
                <c:pt idx="7">
                  <c:v>0.60220994475138112</c:v>
                </c:pt>
                <c:pt idx="8">
                  <c:v>0.51704545454545459</c:v>
                </c:pt>
              </c:numCache>
            </c:numRef>
          </c:val>
          <c:extLst>
            <c:ext xmlns:c16="http://schemas.microsoft.com/office/drawing/2014/chart" uri="{C3380CC4-5D6E-409C-BE32-E72D297353CC}">
              <c16:uniqueId val="{00000002-BC29-0645-8D0A-B8A8A00D8B71}"/>
            </c:ext>
          </c:extLst>
        </c:ser>
        <c:dLbls>
          <c:showLegendKey val="0"/>
          <c:showVal val="0"/>
          <c:showCatName val="0"/>
          <c:showSerName val="0"/>
          <c:showPercent val="0"/>
          <c:showBubbleSize val="0"/>
        </c:dLbls>
        <c:gapWidth val="219"/>
        <c:overlap val="-27"/>
        <c:axId val="1351499264"/>
        <c:axId val="1351065744"/>
      </c:barChart>
      <c:catAx>
        <c:axId val="1351499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1065744"/>
        <c:crosses val="autoZero"/>
        <c:auto val="1"/>
        <c:lblAlgn val="ctr"/>
        <c:lblOffset val="100"/>
        <c:noMultiLvlLbl val="0"/>
      </c:catAx>
      <c:valAx>
        <c:axId val="1351065744"/>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14992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Cognitive Presence</a:t>
            </a:r>
            <a:r>
              <a:rPr lang="en-US" baseline="0"/>
              <a:t> Density % All Cohorts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'[Social_Presence_Density_Oct_All.xlsx]Social Presence Density'!$AQ$7</c:f>
              <c:strCache>
                <c:ptCount val="1"/>
                <c:pt idx="0">
                  <c:v>Triggering Event</c:v>
                </c:pt>
              </c:strCache>
            </c:strRef>
          </c:tx>
          <c:spPr>
            <a:solidFill>
              <a:schemeClr val="accent1"/>
            </a:solidFill>
            <a:ln>
              <a:noFill/>
            </a:ln>
            <a:effectLst/>
          </c:spPr>
          <c:invertIfNegative val="0"/>
          <c:cat>
            <c:strRef>
              <c:f>'[Social_Presence_Density_Oct_All.xlsx]Social Presence Density'!$AR$6:$AZ$6</c:f>
              <c:strCache>
                <c:ptCount val="9"/>
                <c:pt idx="0">
                  <c:v>M1</c:v>
                </c:pt>
                <c:pt idx="1">
                  <c:v>M2</c:v>
                </c:pt>
                <c:pt idx="2">
                  <c:v>M3</c:v>
                </c:pt>
                <c:pt idx="3">
                  <c:v>M4</c:v>
                </c:pt>
                <c:pt idx="4">
                  <c:v>M5</c:v>
                </c:pt>
                <c:pt idx="5">
                  <c:v>M6</c:v>
                </c:pt>
                <c:pt idx="6">
                  <c:v>M7</c:v>
                </c:pt>
                <c:pt idx="7">
                  <c:v>M8</c:v>
                </c:pt>
                <c:pt idx="8">
                  <c:v>M9</c:v>
                </c:pt>
              </c:strCache>
            </c:strRef>
          </c:cat>
          <c:val>
            <c:numRef>
              <c:f>'[Social_Presence_Density_Oct_All.xlsx]Social Presence Density'!$AR$7:$AZ$7</c:f>
              <c:numCache>
                <c:formatCode>0%</c:formatCode>
                <c:ptCount val="9"/>
                <c:pt idx="0">
                  <c:v>8.6868686868686873E-2</c:v>
                </c:pt>
                <c:pt idx="1">
                  <c:v>6.6115702479338845E-2</c:v>
                </c:pt>
                <c:pt idx="2">
                  <c:v>8.6567164179104469E-2</c:v>
                </c:pt>
                <c:pt idx="3">
                  <c:v>6.1622940817571692E-2</c:v>
                </c:pt>
                <c:pt idx="4">
                  <c:v>7.1863580998781984E-2</c:v>
                </c:pt>
                <c:pt idx="5">
                  <c:v>5.8935361216730042E-2</c:v>
                </c:pt>
                <c:pt idx="6">
                  <c:v>6.7354368932038833E-2</c:v>
                </c:pt>
                <c:pt idx="7">
                  <c:v>3.8871473354231974E-2</c:v>
                </c:pt>
                <c:pt idx="8">
                  <c:v>3.7402964008468598E-2</c:v>
                </c:pt>
              </c:numCache>
            </c:numRef>
          </c:val>
          <c:extLst>
            <c:ext xmlns:c16="http://schemas.microsoft.com/office/drawing/2014/chart" uri="{C3380CC4-5D6E-409C-BE32-E72D297353CC}">
              <c16:uniqueId val="{00000000-3231-344C-BD55-881ADF80E934}"/>
            </c:ext>
          </c:extLst>
        </c:ser>
        <c:ser>
          <c:idx val="1"/>
          <c:order val="1"/>
          <c:tx>
            <c:strRef>
              <c:f>'[Social_Presence_Density_Oct_All.xlsx]Social Presence Density'!$AQ$8</c:f>
              <c:strCache>
                <c:ptCount val="1"/>
                <c:pt idx="0">
                  <c:v>Exploration</c:v>
                </c:pt>
              </c:strCache>
            </c:strRef>
          </c:tx>
          <c:spPr>
            <a:solidFill>
              <a:schemeClr val="accent2"/>
            </a:solidFill>
            <a:ln>
              <a:noFill/>
            </a:ln>
            <a:effectLst/>
          </c:spPr>
          <c:invertIfNegative val="0"/>
          <c:cat>
            <c:strRef>
              <c:f>'[Social_Presence_Density_Oct_All.xlsx]Social Presence Density'!$AR$6:$AZ$6</c:f>
              <c:strCache>
                <c:ptCount val="9"/>
                <c:pt idx="0">
                  <c:v>M1</c:v>
                </c:pt>
                <c:pt idx="1">
                  <c:v>M2</c:v>
                </c:pt>
                <c:pt idx="2">
                  <c:v>M3</c:v>
                </c:pt>
                <c:pt idx="3">
                  <c:v>M4</c:v>
                </c:pt>
                <c:pt idx="4">
                  <c:v>M5</c:v>
                </c:pt>
                <c:pt idx="5">
                  <c:v>M6</c:v>
                </c:pt>
                <c:pt idx="6">
                  <c:v>M7</c:v>
                </c:pt>
                <c:pt idx="7">
                  <c:v>M8</c:v>
                </c:pt>
                <c:pt idx="8">
                  <c:v>M9</c:v>
                </c:pt>
              </c:strCache>
            </c:strRef>
          </c:cat>
          <c:val>
            <c:numRef>
              <c:f>'[Social_Presence_Density_Oct_All.xlsx]Social Presence Density'!$AR$8:$AZ$8</c:f>
              <c:numCache>
                <c:formatCode>0%</c:formatCode>
                <c:ptCount val="9"/>
                <c:pt idx="0">
                  <c:v>0.74545454545454537</c:v>
                </c:pt>
                <c:pt idx="1">
                  <c:v>0.73490146217418939</c:v>
                </c:pt>
                <c:pt idx="2">
                  <c:v>0.75283582089552237</c:v>
                </c:pt>
                <c:pt idx="3">
                  <c:v>0.82123245881635154</c:v>
                </c:pt>
                <c:pt idx="4">
                  <c:v>0.82338611449451893</c:v>
                </c:pt>
                <c:pt idx="5">
                  <c:v>0.88593155893536124</c:v>
                </c:pt>
                <c:pt idx="6">
                  <c:v>0.86771844660194164</c:v>
                </c:pt>
                <c:pt idx="7">
                  <c:v>0.88463949843260192</c:v>
                </c:pt>
                <c:pt idx="8">
                  <c:v>0.90402258292166549</c:v>
                </c:pt>
              </c:numCache>
            </c:numRef>
          </c:val>
          <c:extLst>
            <c:ext xmlns:c16="http://schemas.microsoft.com/office/drawing/2014/chart" uri="{C3380CC4-5D6E-409C-BE32-E72D297353CC}">
              <c16:uniqueId val="{00000001-3231-344C-BD55-881ADF80E934}"/>
            </c:ext>
          </c:extLst>
        </c:ser>
        <c:ser>
          <c:idx val="2"/>
          <c:order val="2"/>
          <c:tx>
            <c:strRef>
              <c:f>'[Social_Presence_Density_Oct_All.xlsx]Social Presence Density'!$AQ$9</c:f>
              <c:strCache>
                <c:ptCount val="1"/>
                <c:pt idx="0">
                  <c:v>Integration</c:v>
                </c:pt>
              </c:strCache>
            </c:strRef>
          </c:tx>
          <c:spPr>
            <a:solidFill>
              <a:schemeClr val="accent3"/>
            </a:solidFill>
            <a:ln>
              <a:noFill/>
            </a:ln>
            <a:effectLst/>
          </c:spPr>
          <c:invertIfNegative val="0"/>
          <c:cat>
            <c:strRef>
              <c:f>'[Social_Presence_Density_Oct_All.xlsx]Social Presence Density'!$AR$6:$AZ$6</c:f>
              <c:strCache>
                <c:ptCount val="9"/>
                <c:pt idx="0">
                  <c:v>M1</c:v>
                </c:pt>
                <c:pt idx="1">
                  <c:v>M2</c:v>
                </c:pt>
                <c:pt idx="2">
                  <c:v>M3</c:v>
                </c:pt>
                <c:pt idx="3">
                  <c:v>M4</c:v>
                </c:pt>
                <c:pt idx="4">
                  <c:v>M5</c:v>
                </c:pt>
                <c:pt idx="5">
                  <c:v>M6</c:v>
                </c:pt>
                <c:pt idx="6">
                  <c:v>M7</c:v>
                </c:pt>
                <c:pt idx="7">
                  <c:v>M8</c:v>
                </c:pt>
                <c:pt idx="8">
                  <c:v>M9</c:v>
                </c:pt>
              </c:strCache>
            </c:strRef>
          </c:cat>
          <c:val>
            <c:numRef>
              <c:f>'[Social_Presence_Density_Oct_All.xlsx]Social Presence Density'!$AR$9:$AZ$9</c:f>
              <c:numCache>
                <c:formatCode>0%</c:formatCode>
                <c:ptCount val="9"/>
                <c:pt idx="0">
                  <c:v>0.14141414141414141</c:v>
                </c:pt>
                <c:pt idx="1">
                  <c:v>0.17228226319135409</c:v>
                </c:pt>
                <c:pt idx="2">
                  <c:v>0.13910447761194031</c:v>
                </c:pt>
                <c:pt idx="3">
                  <c:v>0.10311165344722392</c:v>
                </c:pt>
                <c:pt idx="4">
                  <c:v>9.5006090133982951E-2</c:v>
                </c:pt>
                <c:pt idx="5">
                  <c:v>4.9429657794676805E-2</c:v>
                </c:pt>
                <c:pt idx="6">
                  <c:v>5.4611650485436897E-2</c:v>
                </c:pt>
                <c:pt idx="7">
                  <c:v>6.3322884012539188E-2</c:v>
                </c:pt>
                <c:pt idx="8">
                  <c:v>4.5165843330980948E-2</c:v>
                </c:pt>
              </c:numCache>
            </c:numRef>
          </c:val>
          <c:extLst>
            <c:ext xmlns:c16="http://schemas.microsoft.com/office/drawing/2014/chart" uri="{C3380CC4-5D6E-409C-BE32-E72D297353CC}">
              <c16:uniqueId val="{00000002-3231-344C-BD55-881ADF80E934}"/>
            </c:ext>
          </c:extLst>
        </c:ser>
        <c:ser>
          <c:idx val="3"/>
          <c:order val="3"/>
          <c:tx>
            <c:strRef>
              <c:f>'[Social_Presence_Density_Oct_All.xlsx]Social Presence Density'!$AQ$10</c:f>
              <c:strCache>
                <c:ptCount val="1"/>
                <c:pt idx="0">
                  <c:v>Resolution</c:v>
                </c:pt>
              </c:strCache>
            </c:strRef>
          </c:tx>
          <c:spPr>
            <a:solidFill>
              <a:schemeClr val="accent4"/>
            </a:solidFill>
            <a:ln>
              <a:noFill/>
            </a:ln>
            <a:effectLst/>
          </c:spPr>
          <c:invertIfNegative val="0"/>
          <c:cat>
            <c:strRef>
              <c:f>'[Social_Presence_Density_Oct_All.xlsx]Social Presence Density'!$AR$6:$AZ$6</c:f>
              <c:strCache>
                <c:ptCount val="9"/>
                <c:pt idx="0">
                  <c:v>M1</c:v>
                </c:pt>
                <c:pt idx="1">
                  <c:v>M2</c:v>
                </c:pt>
                <c:pt idx="2">
                  <c:v>M3</c:v>
                </c:pt>
                <c:pt idx="3">
                  <c:v>M4</c:v>
                </c:pt>
                <c:pt idx="4">
                  <c:v>M5</c:v>
                </c:pt>
                <c:pt idx="5">
                  <c:v>M6</c:v>
                </c:pt>
                <c:pt idx="6">
                  <c:v>M7</c:v>
                </c:pt>
                <c:pt idx="7">
                  <c:v>M8</c:v>
                </c:pt>
                <c:pt idx="8">
                  <c:v>M9</c:v>
                </c:pt>
              </c:strCache>
            </c:strRef>
          </c:cat>
          <c:val>
            <c:numRef>
              <c:f>'[Social_Presence_Density_Oct_All.xlsx]Social Presence Density'!$AR$10:$AZ$10</c:f>
              <c:numCache>
                <c:formatCode>0%</c:formatCode>
                <c:ptCount val="9"/>
                <c:pt idx="0">
                  <c:v>2.6262626262626265E-2</c:v>
                </c:pt>
                <c:pt idx="1">
                  <c:v>2.6700572155117609E-2</c:v>
                </c:pt>
                <c:pt idx="2">
                  <c:v>2.1492537313432834E-2</c:v>
                </c:pt>
                <c:pt idx="3">
                  <c:v>1.403294691885296E-2</c:v>
                </c:pt>
                <c:pt idx="4">
                  <c:v>9.744214372716201E-3</c:v>
                </c:pt>
                <c:pt idx="5">
                  <c:v>5.7034220532319393E-3</c:v>
                </c:pt>
                <c:pt idx="6">
                  <c:v>1.0315533980582525E-2</c:v>
                </c:pt>
                <c:pt idx="7">
                  <c:v>1.3166144200626961E-2</c:v>
                </c:pt>
                <c:pt idx="8">
                  <c:v>1.3408609738884969E-2</c:v>
                </c:pt>
              </c:numCache>
            </c:numRef>
          </c:val>
          <c:extLst>
            <c:ext xmlns:c16="http://schemas.microsoft.com/office/drawing/2014/chart" uri="{C3380CC4-5D6E-409C-BE32-E72D297353CC}">
              <c16:uniqueId val="{00000003-3231-344C-BD55-881ADF80E934}"/>
            </c:ext>
          </c:extLst>
        </c:ser>
        <c:dLbls>
          <c:showLegendKey val="0"/>
          <c:showVal val="0"/>
          <c:showCatName val="0"/>
          <c:showSerName val="0"/>
          <c:showPercent val="0"/>
          <c:showBubbleSize val="0"/>
        </c:dLbls>
        <c:gapWidth val="219"/>
        <c:overlap val="-27"/>
        <c:axId val="1727281152"/>
        <c:axId val="1727197456"/>
      </c:barChart>
      <c:catAx>
        <c:axId val="1727281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7197456"/>
        <c:crosses val="autoZero"/>
        <c:auto val="1"/>
        <c:lblAlgn val="ctr"/>
        <c:lblOffset val="100"/>
        <c:noMultiLvlLbl val="0"/>
      </c:catAx>
      <c:valAx>
        <c:axId val="17271974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7281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Cognitive Presence</a:t>
            </a:r>
            <a:r>
              <a:rPr lang="en-US" baseline="0"/>
              <a:t> Density % Cohort 1</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'[Social_Presence_Density_Oct1.xlsx]Social Presence Density'!$AQ$7</c:f>
              <c:strCache>
                <c:ptCount val="1"/>
                <c:pt idx="0">
                  <c:v>Triggering Event</c:v>
                </c:pt>
              </c:strCache>
            </c:strRef>
          </c:tx>
          <c:spPr>
            <a:solidFill>
              <a:schemeClr val="accent1"/>
            </a:solidFill>
            <a:ln>
              <a:noFill/>
            </a:ln>
            <a:effectLst/>
          </c:spPr>
          <c:invertIfNegative val="0"/>
          <c:cat>
            <c:strRef>
              <c:f>'[Social_Presence_Density_Oct1.xlsx]Social Presence Density'!$AR$6:$AZ$6</c:f>
              <c:strCache>
                <c:ptCount val="9"/>
                <c:pt idx="0">
                  <c:v>M1</c:v>
                </c:pt>
                <c:pt idx="1">
                  <c:v>M2</c:v>
                </c:pt>
                <c:pt idx="2">
                  <c:v>M3</c:v>
                </c:pt>
                <c:pt idx="3">
                  <c:v>M4</c:v>
                </c:pt>
                <c:pt idx="4">
                  <c:v>M5</c:v>
                </c:pt>
                <c:pt idx="5">
                  <c:v>M6</c:v>
                </c:pt>
                <c:pt idx="6">
                  <c:v>M7</c:v>
                </c:pt>
                <c:pt idx="7">
                  <c:v>M8</c:v>
                </c:pt>
                <c:pt idx="8">
                  <c:v>M9</c:v>
                </c:pt>
              </c:strCache>
            </c:strRef>
          </c:cat>
          <c:val>
            <c:numRef>
              <c:f>'[Social_Presence_Density_Oct1.xlsx]Social Presence Density'!$AR$7:$AZ$7</c:f>
              <c:numCache>
                <c:formatCode>0%</c:formatCode>
                <c:ptCount val="9"/>
                <c:pt idx="0">
                  <c:v>4.9886621315192746E-2</c:v>
                </c:pt>
                <c:pt idx="1">
                  <c:v>4.0441176470588237E-2</c:v>
                </c:pt>
                <c:pt idx="2">
                  <c:v>6.0331825037707391E-2</c:v>
                </c:pt>
                <c:pt idx="3">
                  <c:v>3.129657228017884E-2</c:v>
                </c:pt>
                <c:pt idx="4">
                  <c:v>7.060518731988473E-2</c:v>
                </c:pt>
                <c:pt idx="5">
                  <c:v>5.0761421319796954E-2</c:v>
                </c:pt>
                <c:pt idx="6">
                  <c:v>8.5758039816232756E-2</c:v>
                </c:pt>
                <c:pt idx="7">
                  <c:v>2.8021015761821366E-2</c:v>
                </c:pt>
                <c:pt idx="8">
                  <c:v>2.1015761821366021E-2</c:v>
                </c:pt>
              </c:numCache>
            </c:numRef>
          </c:val>
          <c:extLst>
            <c:ext xmlns:c16="http://schemas.microsoft.com/office/drawing/2014/chart" uri="{C3380CC4-5D6E-409C-BE32-E72D297353CC}">
              <c16:uniqueId val="{00000000-1EF3-3E4D-9016-A71B0EB53240}"/>
            </c:ext>
          </c:extLst>
        </c:ser>
        <c:ser>
          <c:idx val="1"/>
          <c:order val="1"/>
          <c:tx>
            <c:strRef>
              <c:f>'[Social_Presence_Density_Oct1.xlsx]Social Presence Density'!$AQ$8</c:f>
              <c:strCache>
                <c:ptCount val="1"/>
                <c:pt idx="0">
                  <c:v>Exploration</c:v>
                </c:pt>
              </c:strCache>
            </c:strRef>
          </c:tx>
          <c:spPr>
            <a:solidFill>
              <a:schemeClr val="accent2"/>
            </a:solidFill>
            <a:ln>
              <a:noFill/>
            </a:ln>
            <a:effectLst/>
          </c:spPr>
          <c:invertIfNegative val="0"/>
          <c:cat>
            <c:strRef>
              <c:f>'[Social_Presence_Density_Oct1.xlsx]Social Presence Density'!$AR$6:$AZ$6</c:f>
              <c:strCache>
                <c:ptCount val="9"/>
                <c:pt idx="0">
                  <c:v>M1</c:v>
                </c:pt>
                <c:pt idx="1">
                  <c:v>M2</c:v>
                </c:pt>
                <c:pt idx="2">
                  <c:v>M3</c:v>
                </c:pt>
                <c:pt idx="3">
                  <c:v>M4</c:v>
                </c:pt>
                <c:pt idx="4">
                  <c:v>M5</c:v>
                </c:pt>
                <c:pt idx="5">
                  <c:v>M6</c:v>
                </c:pt>
                <c:pt idx="6">
                  <c:v>M7</c:v>
                </c:pt>
                <c:pt idx="7">
                  <c:v>M8</c:v>
                </c:pt>
                <c:pt idx="8">
                  <c:v>M9</c:v>
                </c:pt>
              </c:strCache>
            </c:strRef>
          </c:cat>
          <c:val>
            <c:numRef>
              <c:f>'[Social_Presence_Density_Oct1.xlsx]Social Presence Density'!$AR$8:$AZ$8</c:f>
              <c:numCache>
                <c:formatCode>0%</c:formatCode>
                <c:ptCount val="9"/>
                <c:pt idx="0">
                  <c:v>0.67346938775510212</c:v>
                </c:pt>
                <c:pt idx="1">
                  <c:v>0.6783088235294118</c:v>
                </c:pt>
                <c:pt idx="2">
                  <c:v>0.7224736048265461</c:v>
                </c:pt>
                <c:pt idx="3">
                  <c:v>0.84649776453055137</c:v>
                </c:pt>
                <c:pt idx="4">
                  <c:v>0.8054755043227666</c:v>
                </c:pt>
                <c:pt idx="5">
                  <c:v>0.90524534686971225</c:v>
                </c:pt>
                <c:pt idx="6">
                  <c:v>0.84839203675344554</c:v>
                </c:pt>
                <c:pt idx="7">
                  <c:v>0.88091068301225917</c:v>
                </c:pt>
                <c:pt idx="8">
                  <c:v>0.92469352014010509</c:v>
                </c:pt>
              </c:numCache>
            </c:numRef>
          </c:val>
          <c:extLst>
            <c:ext xmlns:c16="http://schemas.microsoft.com/office/drawing/2014/chart" uri="{C3380CC4-5D6E-409C-BE32-E72D297353CC}">
              <c16:uniqueId val="{00000001-1EF3-3E4D-9016-A71B0EB53240}"/>
            </c:ext>
          </c:extLst>
        </c:ser>
        <c:ser>
          <c:idx val="2"/>
          <c:order val="2"/>
          <c:tx>
            <c:strRef>
              <c:f>'[Social_Presence_Density_Oct1.xlsx]Social Presence Density'!$AQ$9</c:f>
              <c:strCache>
                <c:ptCount val="1"/>
                <c:pt idx="0">
                  <c:v>Integration</c:v>
                </c:pt>
              </c:strCache>
            </c:strRef>
          </c:tx>
          <c:spPr>
            <a:solidFill>
              <a:schemeClr val="accent3"/>
            </a:solidFill>
            <a:ln>
              <a:noFill/>
            </a:ln>
            <a:effectLst/>
          </c:spPr>
          <c:invertIfNegative val="0"/>
          <c:cat>
            <c:strRef>
              <c:f>'[Social_Presence_Density_Oct1.xlsx]Social Presence Density'!$AR$6:$AZ$6</c:f>
              <c:strCache>
                <c:ptCount val="9"/>
                <c:pt idx="0">
                  <c:v>M1</c:v>
                </c:pt>
                <c:pt idx="1">
                  <c:v>M2</c:v>
                </c:pt>
                <c:pt idx="2">
                  <c:v>M3</c:v>
                </c:pt>
                <c:pt idx="3">
                  <c:v>M4</c:v>
                </c:pt>
                <c:pt idx="4">
                  <c:v>M5</c:v>
                </c:pt>
                <c:pt idx="5">
                  <c:v>M6</c:v>
                </c:pt>
                <c:pt idx="6">
                  <c:v>M7</c:v>
                </c:pt>
                <c:pt idx="7">
                  <c:v>M8</c:v>
                </c:pt>
                <c:pt idx="8">
                  <c:v>M9</c:v>
                </c:pt>
              </c:strCache>
            </c:strRef>
          </c:cat>
          <c:val>
            <c:numRef>
              <c:f>'[Social_Presence_Density_Oct1.xlsx]Social Presence Density'!$AR$9:$AZ$9</c:f>
              <c:numCache>
                <c:formatCode>0%</c:formatCode>
                <c:ptCount val="9"/>
                <c:pt idx="0">
                  <c:v>0.22448979591836735</c:v>
                </c:pt>
                <c:pt idx="1">
                  <c:v>0.24080882352941177</c:v>
                </c:pt>
                <c:pt idx="2">
                  <c:v>0.20211161387631976</c:v>
                </c:pt>
                <c:pt idx="3">
                  <c:v>0.11475409836065574</c:v>
                </c:pt>
                <c:pt idx="4">
                  <c:v>0.11815561959654179</c:v>
                </c:pt>
                <c:pt idx="5">
                  <c:v>4.3993231810490689E-2</c:v>
                </c:pt>
                <c:pt idx="6">
                  <c:v>6.5849923430321589E-2</c:v>
                </c:pt>
                <c:pt idx="7">
                  <c:v>7.7057793345008757E-2</c:v>
                </c:pt>
                <c:pt idx="8">
                  <c:v>4.9036777583187391E-2</c:v>
                </c:pt>
              </c:numCache>
            </c:numRef>
          </c:val>
          <c:extLst>
            <c:ext xmlns:c16="http://schemas.microsoft.com/office/drawing/2014/chart" uri="{C3380CC4-5D6E-409C-BE32-E72D297353CC}">
              <c16:uniqueId val="{00000002-1EF3-3E4D-9016-A71B0EB53240}"/>
            </c:ext>
          </c:extLst>
        </c:ser>
        <c:ser>
          <c:idx val="3"/>
          <c:order val="3"/>
          <c:tx>
            <c:strRef>
              <c:f>'[Social_Presence_Density_Oct1.xlsx]Social Presence Density'!$AQ$10</c:f>
              <c:strCache>
                <c:ptCount val="1"/>
                <c:pt idx="0">
                  <c:v>Resolution</c:v>
                </c:pt>
              </c:strCache>
            </c:strRef>
          </c:tx>
          <c:spPr>
            <a:solidFill>
              <a:schemeClr val="accent4"/>
            </a:solidFill>
            <a:ln>
              <a:noFill/>
            </a:ln>
            <a:effectLst/>
          </c:spPr>
          <c:invertIfNegative val="0"/>
          <c:cat>
            <c:strRef>
              <c:f>'[Social_Presence_Density_Oct1.xlsx]Social Presence Density'!$AR$6:$AZ$6</c:f>
              <c:strCache>
                <c:ptCount val="9"/>
                <c:pt idx="0">
                  <c:v>M1</c:v>
                </c:pt>
                <c:pt idx="1">
                  <c:v>M2</c:v>
                </c:pt>
                <c:pt idx="2">
                  <c:v>M3</c:v>
                </c:pt>
                <c:pt idx="3">
                  <c:v>M4</c:v>
                </c:pt>
                <c:pt idx="4">
                  <c:v>M5</c:v>
                </c:pt>
                <c:pt idx="5">
                  <c:v>M6</c:v>
                </c:pt>
                <c:pt idx="6">
                  <c:v>M7</c:v>
                </c:pt>
                <c:pt idx="7">
                  <c:v>M8</c:v>
                </c:pt>
                <c:pt idx="8">
                  <c:v>M9</c:v>
                </c:pt>
              </c:strCache>
            </c:strRef>
          </c:cat>
          <c:val>
            <c:numRef>
              <c:f>'[Social_Presence_Density_Oct1.xlsx]Social Presence Density'!$AR$10:$AZ$10</c:f>
              <c:numCache>
                <c:formatCode>0%</c:formatCode>
                <c:ptCount val="9"/>
                <c:pt idx="0">
                  <c:v>5.2154195011337869E-2</c:v>
                </c:pt>
                <c:pt idx="1">
                  <c:v>4.0441176470588237E-2</c:v>
                </c:pt>
                <c:pt idx="2">
                  <c:v>1.5082956259426848E-2</c:v>
                </c:pt>
                <c:pt idx="3">
                  <c:v>7.4515648286140081E-3</c:v>
                </c:pt>
                <c:pt idx="4">
                  <c:v>5.7636887608069169E-3</c:v>
                </c:pt>
                <c:pt idx="5">
                  <c:v>0</c:v>
                </c:pt>
                <c:pt idx="6">
                  <c:v>0</c:v>
                </c:pt>
                <c:pt idx="7">
                  <c:v>1.4010507880910683E-2</c:v>
                </c:pt>
                <c:pt idx="8">
                  <c:v>5.2539404553415053E-3</c:v>
                </c:pt>
              </c:numCache>
            </c:numRef>
          </c:val>
          <c:extLst>
            <c:ext xmlns:c16="http://schemas.microsoft.com/office/drawing/2014/chart" uri="{C3380CC4-5D6E-409C-BE32-E72D297353CC}">
              <c16:uniqueId val="{00000003-1EF3-3E4D-9016-A71B0EB53240}"/>
            </c:ext>
          </c:extLst>
        </c:ser>
        <c:dLbls>
          <c:showLegendKey val="0"/>
          <c:showVal val="0"/>
          <c:showCatName val="0"/>
          <c:showSerName val="0"/>
          <c:showPercent val="0"/>
          <c:showBubbleSize val="0"/>
        </c:dLbls>
        <c:gapWidth val="219"/>
        <c:overlap val="-27"/>
        <c:axId val="1727281152"/>
        <c:axId val="1727197456"/>
      </c:barChart>
      <c:catAx>
        <c:axId val="1727281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7197456"/>
        <c:crosses val="autoZero"/>
        <c:auto val="1"/>
        <c:lblAlgn val="ctr"/>
        <c:lblOffset val="100"/>
        <c:noMultiLvlLbl val="0"/>
      </c:catAx>
      <c:valAx>
        <c:axId val="17271974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7281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Cognitive Presence</a:t>
            </a:r>
            <a:r>
              <a:rPr lang="en-US" baseline="0"/>
              <a:t> Density % Cohort 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'[Social_Presence_Density_Oct2.xlsx]Social Presence Density'!$AQ$7</c:f>
              <c:strCache>
                <c:ptCount val="1"/>
                <c:pt idx="0">
                  <c:v>Triggering Event</c:v>
                </c:pt>
              </c:strCache>
            </c:strRef>
          </c:tx>
          <c:spPr>
            <a:solidFill>
              <a:schemeClr val="accent1"/>
            </a:solidFill>
            <a:ln>
              <a:noFill/>
            </a:ln>
            <a:effectLst/>
          </c:spPr>
          <c:invertIfNegative val="0"/>
          <c:cat>
            <c:strRef>
              <c:f>'[Social_Presence_Density_Oct2.xlsx]Social Presence Density'!$AR$6:$AZ$6</c:f>
              <c:strCache>
                <c:ptCount val="9"/>
                <c:pt idx="0">
                  <c:v>M1</c:v>
                </c:pt>
                <c:pt idx="1">
                  <c:v>M2</c:v>
                </c:pt>
                <c:pt idx="2">
                  <c:v>M3</c:v>
                </c:pt>
                <c:pt idx="3">
                  <c:v>M4</c:v>
                </c:pt>
                <c:pt idx="4">
                  <c:v>M5</c:v>
                </c:pt>
                <c:pt idx="5">
                  <c:v>M6</c:v>
                </c:pt>
                <c:pt idx="6">
                  <c:v>M7</c:v>
                </c:pt>
                <c:pt idx="7">
                  <c:v>M8</c:v>
                </c:pt>
                <c:pt idx="8">
                  <c:v>M9</c:v>
                </c:pt>
              </c:strCache>
            </c:strRef>
          </c:cat>
          <c:val>
            <c:numRef>
              <c:f>'[Social_Presence_Density_Oct2.xlsx]Social Presence Density'!$AR$7:$AZ$7</c:f>
              <c:numCache>
                <c:formatCode>0%</c:formatCode>
                <c:ptCount val="9"/>
                <c:pt idx="0">
                  <c:v>6.3291139240506333E-2</c:v>
                </c:pt>
                <c:pt idx="1">
                  <c:v>9.1836734693877542E-2</c:v>
                </c:pt>
                <c:pt idx="2">
                  <c:v>6.4327485380116955E-2</c:v>
                </c:pt>
                <c:pt idx="3">
                  <c:v>6.9518716577540093E-2</c:v>
                </c:pt>
                <c:pt idx="4">
                  <c:v>6.5789473684210523E-2</c:v>
                </c:pt>
                <c:pt idx="5">
                  <c:v>9.4444444444444456E-2</c:v>
                </c:pt>
                <c:pt idx="6">
                  <c:v>6.6666666666666666E-2</c:v>
                </c:pt>
                <c:pt idx="7">
                  <c:v>8.3333333333333343E-2</c:v>
                </c:pt>
                <c:pt idx="8">
                  <c:v>0.10144927536231885</c:v>
                </c:pt>
              </c:numCache>
            </c:numRef>
          </c:val>
          <c:extLst>
            <c:ext xmlns:c16="http://schemas.microsoft.com/office/drawing/2014/chart" uri="{C3380CC4-5D6E-409C-BE32-E72D297353CC}">
              <c16:uniqueId val="{00000000-B286-B64E-9BAF-8CDCA4054431}"/>
            </c:ext>
          </c:extLst>
        </c:ser>
        <c:ser>
          <c:idx val="1"/>
          <c:order val="1"/>
          <c:tx>
            <c:strRef>
              <c:f>'[Social_Presence_Density_Oct2.xlsx]Social Presence Density'!$AQ$8</c:f>
              <c:strCache>
                <c:ptCount val="1"/>
                <c:pt idx="0">
                  <c:v>Exploration</c:v>
                </c:pt>
              </c:strCache>
            </c:strRef>
          </c:tx>
          <c:spPr>
            <a:solidFill>
              <a:schemeClr val="accent2"/>
            </a:solidFill>
            <a:ln>
              <a:noFill/>
            </a:ln>
            <a:effectLst/>
          </c:spPr>
          <c:invertIfNegative val="0"/>
          <c:cat>
            <c:strRef>
              <c:f>'[Social_Presence_Density_Oct2.xlsx]Social Presence Density'!$AR$6:$AZ$6</c:f>
              <c:strCache>
                <c:ptCount val="9"/>
                <c:pt idx="0">
                  <c:v>M1</c:v>
                </c:pt>
                <c:pt idx="1">
                  <c:v>M2</c:v>
                </c:pt>
                <c:pt idx="2">
                  <c:v>M3</c:v>
                </c:pt>
                <c:pt idx="3">
                  <c:v>M4</c:v>
                </c:pt>
                <c:pt idx="4">
                  <c:v>M5</c:v>
                </c:pt>
                <c:pt idx="5">
                  <c:v>M6</c:v>
                </c:pt>
                <c:pt idx="6">
                  <c:v>M7</c:v>
                </c:pt>
                <c:pt idx="7">
                  <c:v>M8</c:v>
                </c:pt>
                <c:pt idx="8">
                  <c:v>M9</c:v>
                </c:pt>
              </c:strCache>
            </c:strRef>
          </c:cat>
          <c:val>
            <c:numRef>
              <c:f>'[Social_Presence_Density_Oct2.xlsx]Social Presence Density'!$AR$8:$AZ$8</c:f>
              <c:numCache>
                <c:formatCode>0%</c:formatCode>
                <c:ptCount val="9"/>
                <c:pt idx="0">
                  <c:v>0.81856540084388196</c:v>
                </c:pt>
                <c:pt idx="1">
                  <c:v>0.79591836734693877</c:v>
                </c:pt>
                <c:pt idx="2">
                  <c:v>0.79532163742690054</c:v>
                </c:pt>
                <c:pt idx="3">
                  <c:v>0.84491978609625662</c:v>
                </c:pt>
                <c:pt idx="4">
                  <c:v>0.88157894736842113</c:v>
                </c:pt>
                <c:pt idx="5">
                  <c:v>0.85555555555555551</c:v>
                </c:pt>
                <c:pt idx="6">
                  <c:v>0.87222222222222212</c:v>
                </c:pt>
                <c:pt idx="7">
                  <c:v>0.88725490196078427</c:v>
                </c:pt>
                <c:pt idx="8">
                  <c:v>0.82125603864734298</c:v>
                </c:pt>
              </c:numCache>
            </c:numRef>
          </c:val>
          <c:extLst>
            <c:ext xmlns:c16="http://schemas.microsoft.com/office/drawing/2014/chart" uri="{C3380CC4-5D6E-409C-BE32-E72D297353CC}">
              <c16:uniqueId val="{00000001-B286-B64E-9BAF-8CDCA4054431}"/>
            </c:ext>
          </c:extLst>
        </c:ser>
        <c:ser>
          <c:idx val="2"/>
          <c:order val="2"/>
          <c:tx>
            <c:strRef>
              <c:f>'[Social_Presence_Density_Oct2.xlsx]Social Presence Density'!$AQ$9</c:f>
              <c:strCache>
                <c:ptCount val="1"/>
                <c:pt idx="0">
                  <c:v>Integration</c:v>
                </c:pt>
              </c:strCache>
            </c:strRef>
          </c:tx>
          <c:spPr>
            <a:solidFill>
              <a:schemeClr val="accent3"/>
            </a:solidFill>
            <a:ln>
              <a:noFill/>
            </a:ln>
            <a:effectLst/>
          </c:spPr>
          <c:invertIfNegative val="0"/>
          <c:cat>
            <c:strRef>
              <c:f>'[Social_Presence_Density_Oct2.xlsx]Social Presence Density'!$AR$6:$AZ$6</c:f>
              <c:strCache>
                <c:ptCount val="9"/>
                <c:pt idx="0">
                  <c:v>M1</c:v>
                </c:pt>
                <c:pt idx="1">
                  <c:v>M2</c:v>
                </c:pt>
                <c:pt idx="2">
                  <c:v>M3</c:v>
                </c:pt>
                <c:pt idx="3">
                  <c:v>M4</c:v>
                </c:pt>
                <c:pt idx="4">
                  <c:v>M5</c:v>
                </c:pt>
                <c:pt idx="5">
                  <c:v>M6</c:v>
                </c:pt>
                <c:pt idx="6">
                  <c:v>M7</c:v>
                </c:pt>
                <c:pt idx="7">
                  <c:v>M8</c:v>
                </c:pt>
                <c:pt idx="8">
                  <c:v>M9</c:v>
                </c:pt>
              </c:strCache>
            </c:strRef>
          </c:cat>
          <c:val>
            <c:numRef>
              <c:f>'[Social_Presence_Density_Oct2.xlsx]Social Presence Density'!$AR$9:$AZ$9</c:f>
              <c:numCache>
                <c:formatCode>0%</c:formatCode>
                <c:ptCount val="9"/>
                <c:pt idx="0">
                  <c:v>0.10548523206751055</c:v>
                </c:pt>
                <c:pt idx="1">
                  <c:v>0.10204081632653061</c:v>
                </c:pt>
                <c:pt idx="2">
                  <c:v>0.12865497076023391</c:v>
                </c:pt>
                <c:pt idx="3">
                  <c:v>7.4866310160427801E-2</c:v>
                </c:pt>
                <c:pt idx="4">
                  <c:v>4.6052631578947373E-2</c:v>
                </c:pt>
                <c:pt idx="5">
                  <c:v>4.9999999999999996E-2</c:v>
                </c:pt>
                <c:pt idx="6">
                  <c:v>5.5555555555555559E-2</c:v>
                </c:pt>
                <c:pt idx="7">
                  <c:v>1.4705882352941176E-2</c:v>
                </c:pt>
                <c:pt idx="8">
                  <c:v>5.3140096618357495E-2</c:v>
                </c:pt>
              </c:numCache>
            </c:numRef>
          </c:val>
          <c:extLst>
            <c:ext xmlns:c16="http://schemas.microsoft.com/office/drawing/2014/chart" uri="{C3380CC4-5D6E-409C-BE32-E72D297353CC}">
              <c16:uniqueId val="{00000002-B286-B64E-9BAF-8CDCA4054431}"/>
            </c:ext>
          </c:extLst>
        </c:ser>
        <c:ser>
          <c:idx val="3"/>
          <c:order val="3"/>
          <c:tx>
            <c:strRef>
              <c:f>'[Social_Presence_Density_Oct2.xlsx]Social Presence Density'!$AQ$10</c:f>
              <c:strCache>
                <c:ptCount val="1"/>
                <c:pt idx="0">
                  <c:v>Resolution</c:v>
                </c:pt>
              </c:strCache>
            </c:strRef>
          </c:tx>
          <c:spPr>
            <a:solidFill>
              <a:schemeClr val="accent4"/>
            </a:solidFill>
            <a:ln>
              <a:noFill/>
            </a:ln>
            <a:effectLst/>
          </c:spPr>
          <c:invertIfNegative val="0"/>
          <c:cat>
            <c:strRef>
              <c:f>'[Social_Presence_Density_Oct2.xlsx]Social Presence Density'!$AR$6:$AZ$6</c:f>
              <c:strCache>
                <c:ptCount val="9"/>
                <c:pt idx="0">
                  <c:v>M1</c:v>
                </c:pt>
                <c:pt idx="1">
                  <c:v>M2</c:v>
                </c:pt>
                <c:pt idx="2">
                  <c:v>M3</c:v>
                </c:pt>
                <c:pt idx="3">
                  <c:v>M4</c:v>
                </c:pt>
                <c:pt idx="4">
                  <c:v>M5</c:v>
                </c:pt>
                <c:pt idx="5">
                  <c:v>M6</c:v>
                </c:pt>
                <c:pt idx="6">
                  <c:v>M7</c:v>
                </c:pt>
                <c:pt idx="7">
                  <c:v>M8</c:v>
                </c:pt>
                <c:pt idx="8">
                  <c:v>M9</c:v>
                </c:pt>
              </c:strCache>
            </c:strRef>
          </c:cat>
          <c:val>
            <c:numRef>
              <c:f>'[Social_Presence_Density_Oct2.xlsx]Social Presence Density'!$AR$10:$AZ$10</c:f>
              <c:numCache>
                <c:formatCode>0%</c:formatCode>
                <c:ptCount val="9"/>
                <c:pt idx="0">
                  <c:v>1.2658227848101266E-2</c:v>
                </c:pt>
                <c:pt idx="1">
                  <c:v>1.0204081632653062E-2</c:v>
                </c:pt>
                <c:pt idx="2">
                  <c:v>1.1695906432748539E-2</c:v>
                </c:pt>
                <c:pt idx="3">
                  <c:v>1.06951871657754E-2</c:v>
                </c:pt>
                <c:pt idx="4">
                  <c:v>6.5789473684210523E-3</c:v>
                </c:pt>
                <c:pt idx="5">
                  <c:v>0</c:v>
                </c:pt>
                <c:pt idx="6">
                  <c:v>5.5555555555555549E-3</c:v>
                </c:pt>
                <c:pt idx="7">
                  <c:v>1.4705882352941176E-2</c:v>
                </c:pt>
                <c:pt idx="8">
                  <c:v>2.415458937198068E-2</c:v>
                </c:pt>
              </c:numCache>
            </c:numRef>
          </c:val>
          <c:extLst>
            <c:ext xmlns:c16="http://schemas.microsoft.com/office/drawing/2014/chart" uri="{C3380CC4-5D6E-409C-BE32-E72D297353CC}">
              <c16:uniqueId val="{00000003-B286-B64E-9BAF-8CDCA4054431}"/>
            </c:ext>
          </c:extLst>
        </c:ser>
        <c:dLbls>
          <c:showLegendKey val="0"/>
          <c:showVal val="0"/>
          <c:showCatName val="0"/>
          <c:showSerName val="0"/>
          <c:showPercent val="0"/>
          <c:showBubbleSize val="0"/>
        </c:dLbls>
        <c:gapWidth val="219"/>
        <c:overlap val="-27"/>
        <c:axId val="1727281152"/>
        <c:axId val="1727197456"/>
      </c:barChart>
      <c:catAx>
        <c:axId val="1727281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7197456"/>
        <c:crosses val="autoZero"/>
        <c:auto val="1"/>
        <c:lblAlgn val="ctr"/>
        <c:lblOffset val="100"/>
        <c:noMultiLvlLbl val="0"/>
      </c:catAx>
      <c:valAx>
        <c:axId val="17271974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7281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Cognitive Presence</a:t>
            </a:r>
            <a:r>
              <a:rPr lang="en-US" baseline="0"/>
              <a:t> Density % Cohort 3</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'[Social_Presence_Density_Oct3.xlsx]Social Presence Density'!$AQ$7</c:f>
              <c:strCache>
                <c:ptCount val="1"/>
                <c:pt idx="0">
                  <c:v>Triggering Event</c:v>
                </c:pt>
              </c:strCache>
            </c:strRef>
          </c:tx>
          <c:spPr>
            <a:solidFill>
              <a:schemeClr val="accent1"/>
            </a:solidFill>
            <a:ln>
              <a:noFill/>
            </a:ln>
            <a:effectLst/>
          </c:spPr>
          <c:invertIfNegative val="0"/>
          <c:cat>
            <c:strRef>
              <c:f>'[Social_Presence_Density_Oct3.xlsx]Social Presence Density'!$AR$6:$AZ$6</c:f>
              <c:strCache>
                <c:ptCount val="9"/>
                <c:pt idx="0">
                  <c:v>M1</c:v>
                </c:pt>
                <c:pt idx="1">
                  <c:v>M2</c:v>
                </c:pt>
                <c:pt idx="2">
                  <c:v>M3</c:v>
                </c:pt>
                <c:pt idx="3">
                  <c:v>M4</c:v>
                </c:pt>
                <c:pt idx="4">
                  <c:v>M5</c:v>
                </c:pt>
                <c:pt idx="5">
                  <c:v>M6</c:v>
                </c:pt>
                <c:pt idx="6">
                  <c:v>M7</c:v>
                </c:pt>
                <c:pt idx="7">
                  <c:v>M8</c:v>
                </c:pt>
                <c:pt idx="8">
                  <c:v>M9</c:v>
                </c:pt>
              </c:strCache>
            </c:strRef>
          </c:cat>
          <c:val>
            <c:numRef>
              <c:f>'[Social_Presence_Density_Oct3.xlsx]Social Presence Density'!$AR$7:$AZ$7</c:f>
              <c:numCache>
                <c:formatCode>0%</c:formatCode>
                <c:ptCount val="9"/>
                <c:pt idx="0">
                  <c:v>0.11790393013100436</c:v>
                </c:pt>
                <c:pt idx="1">
                  <c:v>8.0645161290322578E-2</c:v>
                </c:pt>
                <c:pt idx="2">
                  <c:v>0.13216957605985039</c:v>
                </c:pt>
                <c:pt idx="3">
                  <c:v>0.11855670103092783</c:v>
                </c:pt>
                <c:pt idx="4">
                  <c:v>0.10837438423645319</c:v>
                </c:pt>
                <c:pt idx="5">
                  <c:v>7.6923076923076927E-2</c:v>
                </c:pt>
                <c:pt idx="6">
                  <c:v>8.9974293059125965E-2</c:v>
                </c:pt>
                <c:pt idx="7">
                  <c:v>5.5813953488372099E-2</c:v>
                </c:pt>
                <c:pt idx="8">
                  <c:v>4.3613707165109032E-2</c:v>
                </c:pt>
              </c:numCache>
            </c:numRef>
          </c:val>
          <c:extLst>
            <c:ext xmlns:c16="http://schemas.microsoft.com/office/drawing/2014/chart" uri="{C3380CC4-5D6E-409C-BE32-E72D297353CC}">
              <c16:uniqueId val="{00000000-BCB3-A04A-B57E-506584084772}"/>
            </c:ext>
          </c:extLst>
        </c:ser>
        <c:ser>
          <c:idx val="1"/>
          <c:order val="1"/>
          <c:tx>
            <c:strRef>
              <c:f>'[Social_Presence_Density_Oct3.xlsx]Social Presence Density'!$AQ$8</c:f>
              <c:strCache>
                <c:ptCount val="1"/>
                <c:pt idx="0">
                  <c:v>Exploration</c:v>
                </c:pt>
              </c:strCache>
            </c:strRef>
          </c:tx>
          <c:spPr>
            <a:solidFill>
              <a:schemeClr val="accent2"/>
            </a:solidFill>
            <a:ln>
              <a:noFill/>
            </a:ln>
            <a:effectLst/>
          </c:spPr>
          <c:invertIfNegative val="0"/>
          <c:cat>
            <c:strRef>
              <c:f>'[Social_Presence_Density_Oct3.xlsx]Social Presence Density'!$AR$6:$AZ$6</c:f>
              <c:strCache>
                <c:ptCount val="9"/>
                <c:pt idx="0">
                  <c:v>M1</c:v>
                </c:pt>
                <c:pt idx="1">
                  <c:v>M2</c:v>
                </c:pt>
                <c:pt idx="2">
                  <c:v>M3</c:v>
                </c:pt>
                <c:pt idx="3">
                  <c:v>M4</c:v>
                </c:pt>
                <c:pt idx="4">
                  <c:v>M5</c:v>
                </c:pt>
                <c:pt idx="5">
                  <c:v>M6</c:v>
                </c:pt>
                <c:pt idx="6">
                  <c:v>M7</c:v>
                </c:pt>
                <c:pt idx="7">
                  <c:v>M8</c:v>
                </c:pt>
                <c:pt idx="8">
                  <c:v>M9</c:v>
                </c:pt>
              </c:strCache>
            </c:strRef>
          </c:cat>
          <c:val>
            <c:numRef>
              <c:f>'[Social_Presence_Density_Oct3.xlsx]Social Presence Density'!$AR$8:$AZ$8</c:f>
              <c:numCache>
                <c:formatCode>0%</c:formatCode>
                <c:ptCount val="9"/>
                <c:pt idx="0">
                  <c:v>0.75545851528384278</c:v>
                </c:pt>
                <c:pt idx="1">
                  <c:v>0.75576036866359453</c:v>
                </c:pt>
                <c:pt idx="2">
                  <c:v>0.72568578553615959</c:v>
                </c:pt>
                <c:pt idx="3">
                  <c:v>0.71907216494845361</c:v>
                </c:pt>
                <c:pt idx="4">
                  <c:v>0.7857142857142857</c:v>
                </c:pt>
                <c:pt idx="5">
                  <c:v>0.87019230769230771</c:v>
                </c:pt>
                <c:pt idx="6">
                  <c:v>0.83547557840616959</c:v>
                </c:pt>
                <c:pt idx="7">
                  <c:v>0.84883720930232565</c:v>
                </c:pt>
                <c:pt idx="8">
                  <c:v>0.89408099688473508</c:v>
                </c:pt>
              </c:numCache>
            </c:numRef>
          </c:val>
          <c:extLst>
            <c:ext xmlns:c16="http://schemas.microsoft.com/office/drawing/2014/chart" uri="{C3380CC4-5D6E-409C-BE32-E72D297353CC}">
              <c16:uniqueId val="{00000001-BCB3-A04A-B57E-506584084772}"/>
            </c:ext>
          </c:extLst>
        </c:ser>
        <c:ser>
          <c:idx val="2"/>
          <c:order val="2"/>
          <c:tx>
            <c:strRef>
              <c:f>'[Social_Presence_Density_Oct3.xlsx]Social Presence Density'!$AQ$9</c:f>
              <c:strCache>
                <c:ptCount val="1"/>
                <c:pt idx="0">
                  <c:v>Integration</c:v>
                </c:pt>
              </c:strCache>
            </c:strRef>
          </c:tx>
          <c:spPr>
            <a:solidFill>
              <a:schemeClr val="accent3"/>
            </a:solidFill>
            <a:ln>
              <a:noFill/>
            </a:ln>
            <a:effectLst/>
          </c:spPr>
          <c:invertIfNegative val="0"/>
          <c:cat>
            <c:strRef>
              <c:f>'[Social_Presence_Density_Oct3.xlsx]Social Presence Density'!$AR$6:$AZ$6</c:f>
              <c:strCache>
                <c:ptCount val="9"/>
                <c:pt idx="0">
                  <c:v>M1</c:v>
                </c:pt>
                <c:pt idx="1">
                  <c:v>M2</c:v>
                </c:pt>
                <c:pt idx="2">
                  <c:v>M3</c:v>
                </c:pt>
                <c:pt idx="3">
                  <c:v>M4</c:v>
                </c:pt>
                <c:pt idx="4">
                  <c:v>M5</c:v>
                </c:pt>
                <c:pt idx="5">
                  <c:v>M6</c:v>
                </c:pt>
                <c:pt idx="6">
                  <c:v>M7</c:v>
                </c:pt>
                <c:pt idx="7">
                  <c:v>M8</c:v>
                </c:pt>
                <c:pt idx="8">
                  <c:v>M9</c:v>
                </c:pt>
              </c:strCache>
            </c:strRef>
          </c:cat>
          <c:val>
            <c:numRef>
              <c:f>'[Social_Presence_Density_Oct3.xlsx]Social Presence Density'!$AR$9:$AZ$9</c:f>
              <c:numCache>
                <c:formatCode>0%</c:formatCode>
                <c:ptCount val="9"/>
                <c:pt idx="0">
                  <c:v>0.11572052401746724</c:v>
                </c:pt>
                <c:pt idx="1">
                  <c:v>0.13824884792626727</c:v>
                </c:pt>
                <c:pt idx="2">
                  <c:v>0.12967581047381546</c:v>
                </c:pt>
                <c:pt idx="3">
                  <c:v>0.13402061855670103</c:v>
                </c:pt>
                <c:pt idx="4">
                  <c:v>0.10591133004926108</c:v>
                </c:pt>
                <c:pt idx="5">
                  <c:v>4.0865384615384616E-2</c:v>
                </c:pt>
                <c:pt idx="6">
                  <c:v>4.3701799485861184E-2</c:v>
                </c:pt>
                <c:pt idx="7">
                  <c:v>8.1395348837209294E-2</c:v>
                </c:pt>
                <c:pt idx="8">
                  <c:v>4.9844236760124609E-2</c:v>
                </c:pt>
              </c:numCache>
            </c:numRef>
          </c:val>
          <c:extLst>
            <c:ext xmlns:c16="http://schemas.microsoft.com/office/drawing/2014/chart" uri="{C3380CC4-5D6E-409C-BE32-E72D297353CC}">
              <c16:uniqueId val="{00000002-BCB3-A04A-B57E-506584084772}"/>
            </c:ext>
          </c:extLst>
        </c:ser>
        <c:ser>
          <c:idx val="3"/>
          <c:order val="3"/>
          <c:tx>
            <c:strRef>
              <c:f>'[Social_Presence_Density_Oct3.xlsx]Social Presence Density'!$AQ$10</c:f>
              <c:strCache>
                <c:ptCount val="1"/>
                <c:pt idx="0">
                  <c:v>Resolution</c:v>
                </c:pt>
              </c:strCache>
            </c:strRef>
          </c:tx>
          <c:spPr>
            <a:solidFill>
              <a:schemeClr val="accent4"/>
            </a:solidFill>
            <a:ln>
              <a:noFill/>
            </a:ln>
            <a:effectLst/>
          </c:spPr>
          <c:invertIfNegative val="0"/>
          <c:cat>
            <c:strRef>
              <c:f>'[Social_Presence_Density_Oct3.xlsx]Social Presence Density'!$AR$6:$AZ$6</c:f>
              <c:strCache>
                <c:ptCount val="9"/>
                <c:pt idx="0">
                  <c:v>M1</c:v>
                </c:pt>
                <c:pt idx="1">
                  <c:v>M2</c:v>
                </c:pt>
                <c:pt idx="2">
                  <c:v>M3</c:v>
                </c:pt>
                <c:pt idx="3">
                  <c:v>M4</c:v>
                </c:pt>
                <c:pt idx="4">
                  <c:v>M5</c:v>
                </c:pt>
                <c:pt idx="5">
                  <c:v>M6</c:v>
                </c:pt>
                <c:pt idx="6">
                  <c:v>M7</c:v>
                </c:pt>
                <c:pt idx="7">
                  <c:v>M8</c:v>
                </c:pt>
                <c:pt idx="8">
                  <c:v>M9</c:v>
                </c:pt>
              </c:strCache>
            </c:strRef>
          </c:cat>
          <c:val>
            <c:numRef>
              <c:f>'[Social_Presence_Density_Oct3.xlsx]Social Presence Density'!$AR$10:$AZ$10</c:f>
              <c:numCache>
                <c:formatCode>0%</c:formatCode>
                <c:ptCount val="9"/>
                <c:pt idx="0">
                  <c:v>1.0917030567685589E-2</c:v>
                </c:pt>
                <c:pt idx="1">
                  <c:v>2.5345622119815666E-2</c:v>
                </c:pt>
                <c:pt idx="2">
                  <c:v>1.2468827930174564E-2</c:v>
                </c:pt>
                <c:pt idx="3">
                  <c:v>2.8350515463917529E-2</c:v>
                </c:pt>
                <c:pt idx="4">
                  <c:v>0</c:v>
                </c:pt>
                <c:pt idx="5">
                  <c:v>1.201923076923077E-2</c:v>
                </c:pt>
                <c:pt idx="6">
                  <c:v>3.0848329048843187E-2</c:v>
                </c:pt>
                <c:pt idx="7">
                  <c:v>1.3953488372093025E-2</c:v>
                </c:pt>
                <c:pt idx="8">
                  <c:v>1.2461059190031152E-2</c:v>
                </c:pt>
              </c:numCache>
            </c:numRef>
          </c:val>
          <c:extLst>
            <c:ext xmlns:c16="http://schemas.microsoft.com/office/drawing/2014/chart" uri="{C3380CC4-5D6E-409C-BE32-E72D297353CC}">
              <c16:uniqueId val="{00000003-BCB3-A04A-B57E-506584084772}"/>
            </c:ext>
          </c:extLst>
        </c:ser>
        <c:dLbls>
          <c:showLegendKey val="0"/>
          <c:showVal val="0"/>
          <c:showCatName val="0"/>
          <c:showSerName val="0"/>
          <c:showPercent val="0"/>
          <c:showBubbleSize val="0"/>
        </c:dLbls>
        <c:gapWidth val="219"/>
        <c:overlap val="-27"/>
        <c:axId val="1727281152"/>
        <c:axId val="1727197456"/>
      </c:barChart>
      <c:catAx>
        <c:axId val="1727281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7197456"/>
        <c:crosses val="autoZero"/>
        <c:auto val="1"/>
        <c:lblAlgn val="ctr"/>
        <c:lblOffset val="100"/>
        <c:noMultiLvlLbl val="0"/>
      </c:catAx>
      <c:valAx>
        <c:axId val="17271974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7281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7D3FA-20E2-4DB9-971A-059D559DC764}" type="datetimeFigureOut">
              <a:rPr lang="en-US" smtClean="0"/>
              <a:t>4/13/2022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C9FBC8-AE35-4FA2-ABAC-873F6879EC62}" type="slidenum">
              <a:rPr lang="en-US" smtClean="0"/>
              <a:t>‹#›</a:t>
            </a:fld>
            <a:endParaRPr lang="en-US"/>
          </a:p>
        </p:txBody>
      </p:sp>
    </p:spTree>
    <p:extLst>
      <p:ext uri="{BB962C8B-B14F-4D97-AF65-F5344CB8AC3E}">
        <p14:creationId xmlns:p14="http://schemas.microsoft.com/office/powerpoint/2010/main" val="2736663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C9FBC8-AE35-4FA2-ABAC-873F6879EC62}" type="slidenum">
              <a:rPr lang="en-US" smtClean="0"/>
              <a:t>1</a:t>
            </a:fld>
            <a:endParaRPr lang="en-US"/>
          </a:p>
        </p:txBody>
      </p:sp>
    </p:spTree>
    <p:extLst>
      <p:ext uri="{BB962C8B-B14F-4D97-AF65-F5344CB8AC3E}">
        <p14:creationId xmlns:p14="http://schemas.microsoft.com/office/powerpoint/2010/main" val="1921852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entury Gothic" panose="020B0502020202020204" pitchFamily="34" charset="0"/>
              </a:rPr>
              <a:t>The goal of this study was to understand the current conditions for CL and </a:t>
            </a:r>
            <a:r>
              <a:rPr lang="en-US" sz="1200" err="1">
                <a:latin typeface="Century Gothic" panose="020B0502020202020204" pitchFamily="34" charset="0"/>
              </a:rPr>
              <a:t>CoI</a:t>
            </a:r>
            <a:r>
              <a:rPr lang="en-US" sz="1200">
                <a:latin typeface="Century Gothic" panose="020B0502020202020204" pitchFamily="34" charset="0"/>
              </a:rPr>
              <a:t> in asynchronous online introductory undergraduate STEM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entury Gothic" panose="020B0502020202020204" pitchFamily="34" charset="0"/>
              </a:rPr>
              <a:t>Raw data was deidentified and reported in aggregate. This study was reviewed by our institutional review board and deemed exempt. Signed informed consent was not required, but study information was presented and a preliminary survey question asked for consent. </a:t>
            </a:r>
          </a:p>
          <a:p>
            <a:endParaRPr lang="en-US"/>
          </a:p>
        </p:txBody>
      </p:sp>
      <p:sp>
        <p:nvSpPr>
          <p:cNvPr id="4" name="Slide Number Placeholder 3"/>
          <p:cNvSpPr>
            <a:spLocks noGrp="1"/>
          </p:cNvSpPr>
          <p:nvPr>
            <p:ph type="sldNum" sz="quarter" idx="10"/>
          </p:nvPr>
        </p:nvSpPr>
        <p:spPr/>
        <p:txBody>
          <a:bodyPr/>
          <a:lstStyle/>
          <a:p>
            <a:fld id="{1C29E4E5-96BB-444E-AA2C-7FA091AA1148}" type="slidenum">
              <a:rPr lang="en-US" smtClean="0"/>
              <a:t>10</a:t>
            </a:fld>
            <a:endParaRPr lang="en-US"/>
          </a:p>
        </p:txBody>
      </p:sp>
    </p:spTree>
    <p:extLst>
      <p:ext uri="{BB962C8B-B14F-4D97-AF65-F5344CB8AC3E}">
        <p14:creationId xmlns:p14="http://schemas.microsoft.com/office/powerpoint/2010/main" val="441342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rPr>
              <a:t>Because the raw number of instances of a presence is skewed by the length of a message (Rourke et al., 1999), results were reported as social presence density (SPD) (Garrison et al., 2000; Hughes et al., 2007; Lowenthal, 2012). Similarly, teaching presence (of instructors) and cognitive presence (of learners) was coded using previously-reported categories (Anderson et al., 2001; </a:t>
            </a:r>
            <a:r>
              <a:rPr lang="en-US" sz="1800" err="1">
                <a:effectLst/>
                <a:latin typeface="Times New Roman" panose="02020603050405020304" pitchFamily="18" charset="0"/>
                <a:ea typeface="Calibri" panose="020F0502020204030204" pitchFamily="34" charset="0"/>
              </a:rPr>
              <a:t>Darabi</a:t>
            </a:r>
            <a:r>
              <a:rPr lang="en-US" sz="1800">
                <a:effectLst/>
                <a:latin typeface="Times New Roman" panose="02020603050405020304" pitchFamily="18" charset="0"/>
                <a:ea typeface="Calibri" panose="020F0502020204030204" pitchFamily="34" charset="0"/>
              </a:rPr>
              <a:t> et al., 2010), with results reported as teaching presence density (TPD) and cognitive presence density (CPD). Some learner posts were identified by instructors and researchers as having been plagiarized. Because these posts cannot accurately represent the learner’s social and cognitive presence, they have been removed from the study. </a:t>
            </a:r>
            <a:endParaRPr lang="en-US"/>
          </a:p>
        </p:txBody>
      </p:sp>
      <p:sp>
        <p:nvSpPr>
          <p:cNvPr id="4" name="Slide Number Placeholder 3"/>
          <p:cNvSpPr>
            <a:spLocks noGrp="1"/>
          </p:cNvSpPr>
          <p:nvPr>
            <p:ph type="sldNum" sz="quarter" idx="10"/>
          </p:nvPr>
        </p:nvSpPr>
        <p:spPr/>
        <p:txBody>
          <a:bodyPr/>
          <a:lstStyle/>
          <a:p>
            <a:fld id="{1C29E4E5-96BB-444E-AA2C-7FA091AA1148}" type="slidenum">
              <a:rPr lang="en-US" smtClean="0"/>
              <a:t>11</a:t>
            </a:fld>
            <a:endParaRPr lang="en-US"/>
          </a:p>
        </p:txBody>
      </p:sp>
    </p:spTree>
    <p:extLst>
      <p:ext uri="{BB962C8B-B14F-4D97-AF65-F5344CB8AC3E}">
        <p14:creationId xmlns:p14="http://schemas.microsoft.com/office/powerpoint/2010/main" val="1703124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instrument was validated by confirmatory factor analysis [under review]. </a:t>
            </a:r>
            <a:r>
              <a:rPr lang="en-US" sz="1800">
                <a:effectLst/>
                <a:latin typeface="Times New Roman" panose="02020603050405020304" pitchFamily="18" charset="0"/>
                <a:ea typeface="Calibri" panose="020F0502020204030204" pitchFamily="34" charset="0"/>
              </a:rPr>
              <a:t>For each of these, participants reported cognitive load associated with mental activity, time pressure, effort, and frustration. This validated model does not include physical ability or perceived success. The instrument allows for dropping of subscales due to their independence. The physical ability subscale was dropped from the model because of the minimal cognitive load anticipated due to physical activity related to asynchronous online discussion engagement. Perceived success was removed in the previous validation of the model. </a:t>
            </a:r>
            <a:endParaRPr lang="en-US"/>
          </a:p>
        </p:txBody>
      </p:sp>
      <p:sp>
        <p:nvSpPr>
          <p:cNvPr id="4" name="Slide Number Placeholder 3"/>
          <p:cNvSpPr>
            <a:spLocks noGrp="1"/>
          </p:cNvSpPr>
          <p:nvPr>
            <p:ph type="sldNum" sz="quarter" idx="10"/>
          </p:nvPr>
        </p:nvSpPr>
        <p:spPr/>
        <p:txBody>
          <a:bodyPr/>
          <a:lstStyle/>
          <a:p>
            <a:fld id="{1C29E4E5-96BB-444E-AA2C-7FA091AA1148}" type="slidenum">
              <a:rPr lang="en-US" smtClean="0"/>
              <a:t>12</a:t>
            </a:fld>
            <a:endParaRPr lang="en-US"/>
          </a:p>
        </p:txBody>
      </p:sp>
    </p:spTree>
    <p:extLst>
      <p:ext uri="{BB962C8B-B14F-4D97-AF65-F5344CB8AC3E}">
        <p14:creationId xmlns:p14="http://schemas.microsoft.com/office/powerpoint/2010/main" val="3576872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Rourke et al., 1999</a:t>
            </a:r>
          </a:p>
        </p:txBody>
      </p:sp>
      <p:sp>
        <p:nvSpPr>
          <p:cNvPr id="4" name="Slide Number Placeholder 3"/>
          <p:cNvSpPr>
            <a:spLocks noGrp="1"/>
          </p:cNvSpPr>
          <p:nvPr>
            <p:ph type="sldNum" sz="quarter" idx="10"/>
          </p:nvPr>
        </p:nvSpPr>
        <p:spPr/>
        <p:txBody>
          <a:bodyPr/>
          <a:lstStyle/>
          <a:p>
            <a:fld id="{1C29E4E5-96BB-444E-AA2C-7FA091AA1148}" type="slidenum">
              <a:rPr lang="en-US" smtClean="0"/>
              <a:t>13</a:t>
            </a:fld>
            <a:endParaRPr lang="en-US"/>
          </a:p>
        </p:txBody>
      </p:sp>
    </p:spTree>
    <p:extLst>
      <p:ext uri="{BB962C8B-B14F-4D97-AF65-F5344CB8AC3E}">
        <p14:creationId xmlns:p14="http://schemas.microsoft.com/office/powerpoint/2010/main" val="2553656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29E4E5-96BB-444E-AA2C-7FA091AA1148}" type="slidenum">
              <a:rPr lang="en-US" smtClean="0"/>
              <a:t>14</a:t>
            </a:fld>
            <a:endParaRPr lang="en-US"/>
          </a:p>
        </p:txBody>
      </p:sp>
    </p:spTree>
    <p:extLst>
      <p:ext uri="{BB962C8B-B14F-4D97-AF65-F5344CB8AC3E}">
        <p14:creationId xmlns:p14="http://schemas.microsoft.com/office/powerpoint/2010/main" val="2553656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instructors were consistent, some were not. Instructors varied wildly with each other.</a:t>
            </a:r>
          </a:p>
        </p:txBody>
      </p:sp>
      <p:sp>
        <p:nvSpPr>
          <p:cNvPr id="4" name="Slide Number Placeholder 3"/>
          <p:cNvSpPr>
            <a:spLocks noGrp="1"/>
          </p:cNvSpPr>
          <p:nvPr>
            <p:ph type="sldNum" sz="quarter" idx="10"/>
          </p:nvPr>
        </p:nvSpPr>
        <p:spPr/>
        <p:txBody>
          <a:bodyPr/>
          <a:lstStyle/>
          <a:p>
            <a:fld id="{1C29E4E5-96BB-444E-AA2C-7FA091AA1148}" type="slidenum">
              <a:rPr lang="en-US" smtClean="0"/>
              <a:t>15</a:t>
            </a:fld>
            <a:endParaRPr lang="en-US"/>
          </a:p>
        </p:txBody>
      </p:sp>
    </p:spTree>
    <p:extLst>
      <p:ext uri="{BB962C8B-B14F-4D97-AF65-F5344CB8AC3E}">
        <p14:creationId xmlns:p14="http://schemas.microsoft.com/office/powerpoint/2010/main" val="2973281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Trends are relatively stable across cohorts. Trends are NOT stable across modules.</a:t>
            </a:r>
          </a:p>
        </p:txBody>
      </p:sp>
      <p:sp>
        <p:nvSpPr>
          <p:cNvPr id="4" name="Slide Number Placeholder 3"/>
          <p:cNvSpPr>
            <a:spLocks noGrp="1"/>
          </p:cNvSpPr>
          <p:nvPr>
            <p:ph type="sldNum" sz="quarter" idx="10"/>
          </p:nvPr>
        </p:nvSpPr>
        <p:spPr/>
        <p:txBody>
          <a:bodyPr/>
          <a:lstStyle/>
          <a:p>
            <a:fld id="{1C29E4E5-96BB-444E-AA2C-7FA091AA1148}" type="slidenum">
              <a:rPr lang="en-US" smtClean="0"/>
              <a:t>16</a:t>
            </a:fld>
            <a:endParaRPr lang="en-US"/>
          </a:p>
        </p:txBody>
      </p:sp>
    </p:spTree>
    <p:extLst>
      <p:ext uri="{BB962C8B-B14F-4D97-AF65-F5344CB8AC3E}">
        <p14:creationId xmlns:p14="http://schemas.microsoft.com/office/powerpoint/2010/main" val="11879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instructors were consistent, some were not. Instructors varied wildly with each other.</a:t>
            </a:r>
          </a:p>
        </p:txBody>
      </p:sp>
      <p:sp>
        <p:nvSpPr>
          <p:cNvPr id="4" name="Slide Number Placeholder 3"/>
          <p:cNvSpPr>
            <a:spLocks noGrp="1"/>
          </p:cNvSpPr>
          <p:nvPr>
            <p:ph type="sldNum" sz="quarter" idx="10"/>
          </p:nvPr>
        </p:nvSpPr>
        <p:spPr/>
        <p:txBody>
          <a:bodyPr/>
          <a:lstStyle/>
          <a:p>
            <a:fld id="{1C29E4E5-96BB-444E-AA2C-7FA091AA1148}" type="slidenum">
              <a:rPr lang="en-US" smtClean="0"/>
              <a:t>17</a:t>
            </a:fld>
            <a:endParaRPr lang="en-US"/>
          </a:p>
        </p:txBody>
      </p:sp>
    </p:spTree>
    <p:extLst>
      <p:ext uri="{BB962C8B-B14F-4D97-AF65-F5344CB8AC3E}">
        <p14:creationId xmlns:p14="http://schemas.microsoft.com/office/powerpoint/2010/main" val="2913418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Trends are similar across cohorts. Trends are NOT similar across modules.</a:t>
            </a:r>
          </a:p>
        </p:txBody>
      </p:sp>
      <p:sp>
        <p:nvSpPr>
          <p:cNvPr id="4" name="Slide Number Placeholder 3"/>
          <p:cNvSpPr>
            <a:spLocks noGrp="1"/>
          </p:cNvSpPr>
          <p:nvPr>
            <p:ph type="sldNum" sz="quarter" idx="10"/>
          </p:nvPr>
        </p:nvSpPr>
        <p:spPr/>
        <p:txBody>
          <a:bodyPr/>
          <a:lstStyle/>
          <a:p>
            <a:fld id="{1C29E4E5-96BB-444E-AA2C-7FA091AA1148}" type="slidenum">
              <a:rPr lang="en-US" smtClean="0"/>
              <a:t>18</a:t>
            </a:fld>
            <a:endParaRPr lang="en-US"/>
          </a:p>
        </p:txBody>
      </p:sp>
    </p:spTree>
    <p:extLst>
      <p:ext uri="{BB962C8B-B14F-4D97-AF65-F5344CB8AC3E}">
        <p14:creationId xmlns:p14="http://schemas.microsoft.com/office/powerpoint/2010/main" val="3040090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instructors were consistent, some were not. Instructors varied wildly with each other.</a:t>
            </a:r>
          </a:p>
        </p:txBody>
      </p:sp>
      <p:sp>
        <p:nvSpPr>
          <p:cNvPr id="4" name="Slide Number Placeholder 3"/>
          <p:cNvSpPr>
            <a:spLocks noGrp="1"/>
          </p:cNvSpPr>
          <p:nvPr>
            <p:ph type="sldNum" sz="quarter" idx="10"/>
          </p:nvPr>
        </p:nvSpPr>
        <p:spPr/>
        <p:txBody>
          <a:bodyPr/>
          <a:lstStyle/>
          <a:p>
            <a:fld id="{1C29E4E5-96BB-444E-AA2C-7FA091AA1148}" type="slidenum">
              <a:rPr lang="en-US" smtClean="0"/>
              <a:t>19</a:t>
            </a:fld>
            <a:endParaRPr lang="en-US"/>
          </a:p>
        </p:txBody>
      </p:sp>
    </p:spTree>
    <p:extLst>
      <p:ext uri="{BB962C8B-B14F-4D97-AF65-F5344CB8AC3E}">
        <p14:creationId xmlns:p14="http://schemas.microsoft.com/office/powerpoint/2010/main" val="2686361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entury Gothic" panose="020B0502020202020204" pitchFamily="34" charset="0"/>
                <a:ea typeface="Calibri" panose="020F0502020204030204" pitchFamily="34" charset="0"/>
                <a:cs typeface="Times New Roman" panose="02020603050405020304" pitchFamily="18" charset="0"/>
              </a:rPr>
              <a:t>In 2019 there were over 7.3 million students enrolled in distance education courses at degree-granting institutes of higher education, 3.45 million of these students were enrolled exclusively in online courses. This is an important sector of the undergraduate student population (</a:t>
            </a:r>
            <a:r>
              <a:rPr lang="en-US" sz="1800" i="1">
                <a:effectLst/>
                <a:latin typeface="Century Gothic" panose="020B0502020202020204" pitchFamily="34" charset="0"/>
                <a:ea typeface="Calibri" panose="020F0502020204030204" pitchFamily="34" charset="0"/>
                <a:cs typeface="Times New Roman" panose="02020603050405020304" pitchFamily="18" charset="0"/>
              </a:rPr>
              <a:t>National Center for Education Statistics</a:t>
            </a:r>
            <a:r>
              <a:rPr lang="en-US" sz="1800">
                <a:effectLst/>
                <a:latin typeface="Century Gothic" panose="020B0502020202020204" pitchFamily="34" charset="0"/>
                <a:ea typeface="Calibri" panose="020F0502020204030204" pitchFamily="34" charset="0"/>
                <a:cs typeface="Times New Roman" panose="02020603050405020304" pitchFamily="18" charset="0"/>
              </a:rPr>
              <a:t>, n.d.). </a:t>
            </a:r>
            <a:endParaRPr lang="en-US"/>
          </a:p>
        </p:txBody>
      </p:sp>
      <p:sp>
        <p:nvSpPr>
          <p:cNvPr id="4" name="Slide Number Placeholder 3"/>
          <p:cNvSpPr>
            <a:spLocks noGrp="1"/>
          </p:cNvSpPr>
          <p:nvPr>
            <p:ph type="sldNum" sz="quarter" idx="5"/>
          </p:nvPr>
        </p:nvSpPr>
        <p:spPr/>
        <p:txBody>
          <a:bodyPr/>
          <a:lstStyle/>
          <a:p>
            <a:fld id="{1C29E4E5-96BB-444E-AA2C-7FA091AA1148}" type="slidenum">
              <a:rPr lang="en-US" smtClean="0"/>
              <a:t>2</a:t>
            </a:fld>
            <a:endParaRPr lang="en-US"/>
          </a:p>
        </p:txBody>
      </p:sp>
    </p:spTree>
    <p:extLst>
      <p:ext uri="{BB962C8B-B14F-4D97-AF65-F5344CB8AC3E}">
        <p14:creationId xmlns:p14="http://schemas.microsoft.com/office/powerpoint/2010/main" val="270402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29E4E5-96BB-444E-AA2C-7FA091AA1148}" type="slidenum">
              <a:rPr lang="en-US" smtClean="0"/>
              <a:t>20</a:t>
            </a:fld>
            <a:endParaRPr lang="en-US"/>
          </a:p>
        </p:txBody>
      </p:sp>
    </p:spTree>
    <p:extLst>
      <p:ext uri="{BB962C8B-B14F-4D97-AF65-F5344CB8AC3E}">
        <p14:creationId xmlns:p14="http://schemas.microsoft.com/office/powerpoint/2010/main" val="584220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29E4E5-96BB-444E-AA2C-7FA091AA1148}" type="slidenum">
              <a:rPr lang="en-US" smtClean="0"/>
              <a:t>21</a:t>
            </a:fld>
            <a:endParaRPr lang="en-US"/>
          </a:p>
        </p:txBody>
      </p:sp>
    </p:spTree>
    <p:extLst>
      <p:ext uri="{BB962C8B-B14F-4D97-AF65-F5344CB8AC3E}">
        <p14:creationId xmlns:p14="http://schemas.microsoft.com/office/powerpoint/2010/main" val="1466502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29E4E5-96BB-444E-AA2C-7FA091AA1148}" type="slidenum">
              <a:rPr lang="en-US" smtClean="0"/>
              <a:t>22</a:t>
            </a:fld>
            <a:endParaRPr lang="en-US"/>
          </a:p>
        </p:txBody>
      </p:sp>
    </p:spTree>
    <p:extLst>
      <p:ext uri="{BB962C8B-B14F-4D97-AF65-F5344CB8AC3E}">
        <p14:creationId xmlns:p14="http://schemas.microsoft.com/office/powerpoint/2010/main" val="321278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study, we use CL as mental effort and CPD as performance. This is a direct measure of performance and removes the potential of bias and variations in instructor grading. </a:t>
            </a:r>
          </a:p>
        </p:txBody>
      </p:sp>
      <p:sp>
        <p:nvSpPr>
          <p:cNvPr id="4" name="Slide Number Placeholder 3"/>
          <p:cNvSpPr>
            <a:spLocks noGrp="1"/>
          </p:cNvSpPr>
          <p:nvPr>
            <p:ph type="sldNum" sz="quarter" idx="10"/>
          </p:nvPr>
        </p:nvSpPr>
        <p:spPr/>
        <p:txBody>
          <a:bodyPr/>
          <a:lstStyle/>
          <a:p>
            <a:fld id="{1C29E4E5-96BB-444E-AA2C-7FA091AA1148}" type="slidenum">
              <a:rPr lang="en-US" smtClean="0"/>
              <a:t>23</a:t>
            </a:fld>
            <a:endParaRPr lang="en-US"/>
          </a:p>
        </p:txBody>
      </p:sp>
    </p:spTree>
    <p:extLst>
      <p:ext uri="{BB962C8B-B14F-4D97-AF65-F5344CB8AC3E}">
        <p14:creationId xmlns:p14="http://schemas.microsoft.com/office/powerpoint/2010/main" val="436178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study, we use CL as mental effort and CPD as performance. This is a direct measure of performance and removes the potential of bias and variations in instructor grading. </a:t>
            </a:r>
          </a:p>
        </p:txBody>
      </p:sp>
      <p:sp>
        <p:nvSpPr>
          <p:cNvPr id="4" name="Slide Number Placeholder 3"/>
          <p:cNvSpPr>
            <a:spLocks noGrp="1"/>
          </p:cNvSpPr>
          <p:nvPr>
            <p:ph type="sldNum" sz="quarter" idx="10"/>
          </p:nvPr>
        </p:nvSpPr>
        <p:spPr/>
        <p:txBody>
          <a:bodyPr/>
          <a:lstStyle/>
          <a:p>
            <a:fld id="{1C29E4E5-96BB-444E-AA2C-7FA091AA1148}" type="slidenum">
              <a:rPr lang="en-US" smtClean="0"/>
              <a:t>24</a:t>
            </a:fld>
            <a:endParaRPr lang="en-US"/>
          </a:p>
        </p:txBody>
      </p:sp>
    </p:spTree>
    <p:extLst>
      <p:ext uri="{BB962C8B-B14F-4D97-AF65-F5344CB8AC3E}">
        <p14:creationId xmlns:p14="http://schemas.microsoft.com/office/powerpoint/2010/main" val="436178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study, we use CL as mental effort and CPD as performance. This is a direct measure of performance and removes the potential of bias and variations in instructor grading. </a:t>
            </a:r>
          </a:p>
        </p:txBody>
      </p:sp>
      <p:sp>
        <p:nvSpPr>
          <p:cNvPr id="4" name="Slide Number Placeholder 3"/>
          <p:cNvSpPr>
            <a:spLocks noGrp="1"/>
          </p:cNvSpPr>
          <p:nvPr>
            <p:ph type="sldNum" sz="quarter" idx="10"/>
          </p:nvPr>
        </p:nvSpPr>
        <p:spPr/>
        <p:txBody>
          <a:bodyPr/>
          <a:lstStyle/>
          <a:p>
            <a:fld id="{1C29E4E5-96BB-444E-AA2C-7FA091AA1148}" type="slidenum">
              <a:rPr lang="en-US" smtClean="0"/>
              <a:t>25</a:t>
            </a:fld>
            <a:endParaRPr lang="en-US"/>
          </a:p>
        </p:txBody>
      </p:sp>
    </p:spTree>
    <p:extLst>
      <p:ext uri="{BB962C8B-B14F-4D97-AF65-F5344CB8AC3E}">
        <p14:creationId xmlns:p14="http://schemas.microsoft.com/office/powerpoint/2010/main" val="2997430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study, we use CL as mental effort and CPD as performance. This is a direct measure of performance and removes the potential of bias and variations in instructor grading. </a:t>
            </a:r>
          </a:p>
        </p:txBody>
      </p:sp>
      <p:sp>
        <p:nvSpPr>
          <p:cNvPr id="4" name="Slide Number Placeholder 3"/>
          <p:cNvSpPr>
            <a:spLocks noGrp="1"/>
          </p:cNvSpPr>
          <p:nvPr>
            <p:ph type="sldNum" sz="quarter" idx="10"/>
          </p:nvPr>
        </p:nvSpPr>
        <p:spPr/>
        <p:txBody>
          <a:bodyPr/>
          <a:lstStyle/>
          <a:p>
            <a:fld id="{1C29E4E5-96BB-444E-AA2C-7FA091AA1148}" type="slidenum">
              <a:rPr lang="en-US" smtClean="0"/>
              <a:t>26</a:t>
            </a:fld>
            <a:endParaRPr lang="en-US"/>
          </a:p>
        </p:txBody>
      </p:sp>
    </p:spTree>
    <p:extLst>
      <p:ext uri="{BB962C8B-B14F-4D97-AF65-F5344CB8AC3E}">
        <p14:creationId xmlns:p14="http://schemas.microsoft.com/office/powerpoint/2010/main" val="2997430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29E4E5-96BB-444E-AA2C-7FA091AA1148}" type="slidenum">
              <a:rPr lang="en-US" smtClean="0"/>
              <a:t>27</a:t>
            </a:fld>
            <a:endParaRPr lang="en-US"/>
          </a:p>
        </p:txBody>
      </p:sp>
    </p:spTree>
    <p:extLst>
      <p:ext uri="{BB962C8B-B14F-4D97-AF65-F5344CB8AC3E}">
        <p14:creationId xmlns:p14="http://schemas.microsoft.com/office/powerpoint/2010/main" val="930178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0000"/>
                </a:solidFill>
                <a:effectLst/>
                <a:latin typeface="Times New Roman" panose="02020603050405020304" pitchFamily="18" charset="0"/>
                <a:ea typeface="Calibri" panose="020F0502020204030204" pitchFamily="34" charset="0"/>
              </a:rPr>
              <a:t>What factors contribute to the highest cognitive load for each task? Compare to previous study. </a:t>
            </a:r>
            <a:endParaRPr lang="en-US" sz="1800">
              <a:latin typeface="Century Gothic" panose="020B0502020202020204" pitchFamily="34" charset="0"/>
            </a:endParaRPr>
          </a:p>
        </p:txBody>
      </p:sp>
      <p:sp>
        <p:nvSpPr>
          <p:cNvPr id="4" name="Slide Number Placeholder 3"/>
          <p:cNvSpPr>
            <a:spLocks noGrp="1"/>
          </p:cNvSpPr>
          <p:nvPr>
            <p:ph type="sldNum" sz="quarter" idx="10"/>
          </p:nvPr>
        </p:nvSpPr>
        <p:spPr/>
        <p:txBody>
          <a:bodyPr/>
          <a:lstStyle/>
          <a:p>
            <a:fld id="{1C29E4E5-96BB-444E-AA2C-7FA091AA1148}" type="slidenum">
              <a:rPr lang="en-US" smtClean="0"/>
              <a:t>28</a:t>
            </a:fld>
            <a:endParaRPr lang="en-US"/>
          </a:p>
        </p:txBody>
      </p:sp>
    </p:spTree>
    <p:extLst>
      <p:ext uri="{BB962C8B-B14F-4D97-AF65-F5344CB8AC3E}">
        <p14:creationId xmlns:p14="http://schemas.microsoft.com/office/powerpoint/2010/main" val="2832875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ea typeface="Calibri" panose="020F0502020204030204" pitchFamily="34" charset="0"/>
              </a:rPr>
              <a:t>Many asynchronous online courses implement an online discussion to promote peer interactivity, nurture communication, and to develop a sense of community. This community can be evaluated through the lens of Community of Inquiry, specifically teaching presence, social presence, and cognitive presence (</a:t>
            </a:r>
            <a:r>
              <a:rPr lang="en-US" sz="1200" err="1">
                <a:effectLst/>
                <a:latin typeface="Times New Roman" panose="02020603050405020304" pitchFamily="18" charset="0"/>
                <a:ea typeface="Calibri" panose="020F0502020204030204" pitchFamily="34" charset="0"/>
              </a:rPr>
              <a:t>deNoyelles</a:t>
            </a:r>
            <a:r>
              <a:rPr lang="en-US" sz="1200">
                <a:effectLst/>
                <a:latin typeface="Times New Roman" panose="02020603050405020304" pitchFamily="18" charset="0"/>
                <a:ea typeface="Calibri" panose="020F0502020204030204" pitchFamily="34" charset="0"/>
              </a:rPr>
              <a:t> et al., 2014). </a:t>
            </a:r>
            <a:endParaRPr lang="en-US">
              <a:latin typeface="Century Gothic" panose="020B0502020202020204" pitchFamily="34" charset="0"/>
            </a:endParaRPr>
          </a:p>
          <a:p>
            <a:endParaRPr lang="en-US"/>
          </a:p>
        </p:txBody>
      </p:sp>
      <p:sp>
        <p:nvSpPr>
          <p:cNvPr id="4" name="Slide Number Placeholder 3"/>
          <p:cNvSpPr>
            <a:spLocks noGrp="1"/>
          </p:cNvSpPr>
          <p:nvPr>
            <p:ph type="sldNum" sz="quarter" idx="10"/>
          </p:nvPr>
        </p:nvSpPr>
        <p:spPr/>
        <p:txBody>
          <a:bodyPr/>
          <a:lstStyle/>
          <a:p>
            <a:fld id="{1C29E4E5-96BB-444E-AA2C-7FA091AA1148}" type="slidenum">
              <a:rPr lang="en-US" smtClean="0"/>
              <a:t>29</a:t>
            </a:fld>
            <a:endParaRPr lang="en-US"/>
          </a:p>
        </p:txBody>
      </p:sp>
    </p:spTree>
    <p:extLst>
      <p:ext uri="{BB962C8B-B14F-4D97-AF65-F5344CB8AC3E}">
        <p14:creationId xmlns:p14="http://schemas.microsoft.com/office/powerpoint/2010/main" val="2126916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framework presented here combines key dimensions of student persistence from Tinto’s Student Integration Model, Bandura’s Social Cognitive Theory, and Bean’s Model of Student Departure. </a:t>
            </a:r>
          </a:p>
          <a:p>
            <a:endParaRPr lang="en-US" baseline="0"/>
          </a:p>
          <a:p>
            <a:r>
              <a:rPr lang="en-US" baseline="0"/>
              <a:t>Some of the elements within various dimensions are straightforward for an institution to address, such as instructional design grounded in best practices. Other elements are more challenging for an institution to address, such as the student’s prior online course experience and their external support network. There are many moderating variables for persistence, including demographics such as age and ethnicity.</a:t>
            </a:r>
            <a:endParaRPr lang="en-US" sz="1800" b="0" i="0" u="none" strike="noStrike" baseline="0">
              <a:solidFill>
                <a:srgbClr val="000000"/>
              </a:solidFill>
              <a:latin typeface="Lato" panose="020B0604020202020204" pitchFamily="34" charset="0"/>
            </a:endParaRPr>
          </a:p>
          <a:p>
            <a:endParaRPr lang="en-US" sz="1800" b="0" i="0" u="none" strike="noStrike" baseline="0">
              <a:solidFill>
                <a:srgbClr val="000000"/>
              </a:solidFill>
              <a:latin typeface="Lato" panose="020B0604020202020204" pitchFamily="34" charset="0"/>
            </a:endParaRPr>
          </a:p>
          <a:p>
            <a:r>
              <a:rPr lang="en-US" sz="1800" b="0" i="0" u="none" strike="noStrike" baseline="0">
                <a:solidFill>
                  <a:srgbClr val="000000"/>
                </a:solidFill>
                <a:latin typeface="Lato" panose="020B0604020202020204" pitchFamily="34" charset="0"/>
              </a:rPr>
              <a:t>Understanding these factors in an online course can allow researchers and educators to explore the influence of interventions that address issues such as performance, persistence, or equity. </a:t>
            </a:r>
            <a:endParaRPr lang="en-US" baseline="0"/>
          </a:p>
        </p:txBody>
      </p:sp>
      <p:sp>
        <p:nvSpPr>
          <p:cNvPr id="4" name="Slide Number Placeholder 3"/>
          <p:cNvSpPr>
            <a:spLocks noGrp="1"/>
          </p:cNvSpPr>
          <p:nvPr>
            <p:ph type="sldNum" sz="quarter" idx="10"/>
          </p:nvPr>
        </p:nvSpPr>
        <p:spPr/>
        <p:txBody>
          <a:bodyPr/>
          <a:lstStyle/>
          <a:p>
            <a:fld id="{1C29E4E5-96BB-444E-AA2C-7FA091AA1148}" type="slidenum">
              <a:rPr lang="en-US" smtClean="0"/>
              <a:t>3</a:t>
            </a:fld>
            <a:endParaRPr lang="en-US"/>
          </a:p>
        </p:txBody>
      </p:sp>
    </p:spTree>
    <p:extLst>
      <p:ext uri="{BB962C8B-B14F-4D97-AF65-F5344CB8AC3E}">
        <p14:creationId xmlns:p14="http://schemas.microsoft.com/office/powerpoint/2010/main" val="4002743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C9FBC8-AE35-4FA2-ABAC-873F6879EC62}" type="slidenum">
              <a:rPr lang="en-US" smtClean="0"/>
              <a:t>30</a:t>
            </a:fld>
            <a:endParaRPr lang="en-US"/>
          </a:p>
        </p:txBody>
      </p:sp>
    </p:spTree>
    <p:extLst>
      <p:ext uri="{BB962C8B-B14F-4D97-AF65-F5344CB8AC3E}">
        <p14:creationId xmlns:p14="http://schemas.microsoft.com/office/powerpoint/2010/main" val="830385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The research consistently suggests that cognitive load is an important criteria in designing high-quality online courses (Bradford, 2011; </a:t>
            </a:r>
            <a:r>
              <a:rPr lang="en-GB" sz="1200" kern="1200" err="1">
                <a:solidFill>
                  <a:schemeClr val="tx1"/>
                </a:solidFill>
                <a:effectLst/>
                <a:latin typeface="+mn-lt"/>
                <a:ea typeface="+mn-ea"/>
                <a:cs typeface="+mn-cs"/>
              </a:rPr>
              <a:t>Caskurlu</a:t>
            </a:r>
            <a:r>
              <a:rPr lang="en-GB" sz="1200" kern="1200">
                <a:solidFill>
                  <a:schemeClr val="tx1"/>
                </a:solidFill>
                <a:effectLst/>
                <a:latin typeface="+mn-lt"/>
                <a:ea typeface="+mn-ea"/>
                <a:cs typeface="+mn-cs"/>
              </a:rPr>
              <a:t> et al., 2021). This study presented a survey of existing </a:t>
            </a:r>
            <a:r>
              <a:rPr lang="en-GB" sz="1200" kern="1200" err="1">
                <a:solidFill>
                  <a:schemeClr val="tx1"/>
                </a:solidFill>
                <a:effectLst/>
                <a:latin typeface="+mn-lt"/>
                <a:ea typeface="+mn-ea"/>
                <a:cs typeface="+mn-cs"/>
              </a:rPr>
              <a:t>CoI</a:t>
            </a:r>
            <a:r>
              <a:rPr lang="en-GB" sz="1200" kern="1200">
                <a:solidFill>
                  <a:schemeClr val="tx1"/>
                </a:solidFill>
                <a:effectLst/>
                <a:latin typeface="+mn-lt"/>
                <a:ea typeface="+mn-ea"/>
                <a:cs typeface="+mn-cs"/>
              </a:rPr>
              <a:t> and CL conditions in an asynchronous online discussion. </a:t>
            </a:r>
            <a:br>
              <a:rPr lang="en-GB" sz="1200" kern="1200">
                <a:solidFill>
                  <a:schemeClr val="tx1"/>
                </a:solidFill>
                <a:effectLst/>
                <a:latin typeface="+mn-lt"/>
                <a:ea typeface="+mn-ea"/>
                <a:cs typeface="+mn-cs"/>
              </a:rPr>
            </a:br>
            <a:br>
              <a:rPr lang="en-GB" sz="1200" kern="1200">
                <a:solidFill>
                  <a:schemeClr val="tx1"/>
                </a:solidFill>
                <a:effectLst/>
                <a:latin typeface="+mn-lt"/>
                <a:ea typeface="+mn-ea"/>
                <a:cs typeface="+mn-cs"/>
              </a:rPr>
            </a:br>
            <a:r>
              <a:rPr lang="en-GB" sz="1200" kern="1200">
                <a:solidFill>
                  <a:schemeClr val="tx1"/>
                </a:solidFill>
                <a:effectLst/>
                <a:latin typeface="+mn-lt"/>
                <a:ea typeface="+mn-ea"/>
                <a:cs typeface="+mn-cs"/>
              </a:rPr>
              <a:t>For the planned intervention, c</a:t>
            </a:r>
            <a:r>
              <a:rPr lang="en-US" sz="1200" err="1">
                <a:effectLst/>
                <a:latin typeface="Times New Roman" panose="02020603050405020304" pitchFamily="18" charset="0"/>
                <a:ea typeface="Calibri" panose="020F0502020204030204" pitchFamily="34" charset="0"/>
              </a:rPr>
              <a:t>ourse</a:t>
            </a:r>
            <a:r>
              <a:rPr lang="en-US" sz="1200">
                <a:effectLst/>
                <a:latin typeface="Times New Roman" panose="02020603050405020304" pitchFamily="18" charset="0"/>
                <a:ea typeface="Calibri" panose="020F0502020204030204" pitchFamily="34" charset="0"/>
              </a:rPr>
              <a:t> designers will address elements of cognitive load when developing online course templates, including design of instructions, rubrics, and other course materials.</a:t>
            </a:r>
          </a:p>
          <a:p>
            <a:r>
              <a:rPr lang="en-US" sz="1200">
                <a:effectLst/>
                <a:latin typeface="Times New Roman" panose="02020603050405020304" pitchFamily="18" charset="0"/>
                <a:ea typeface="Calibri" panose="020F0502020204030204" pitchFamily="34" charset="0"/>
              </a:rPr>
              <a:t>While the level of control over course materials (and thus cognitive load) may be limited for instructors based on institutional policy (e.g. using course templates, centralizing course edits through an instructional design team, etc.), instructors can directly influence student persistence in online STEM courses through pedagogical methods employed (Lou et al., 2006). Instructors teaching the course will be provided a short, targeted professional development aimed at promoting their teaching and social presence and promoting strong student social and cognitive presence. </a:t>
            </a:r>
          </a:p>
          <a:p>
            <a:endParaRPr lang="en-US" sz="120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By using instructional efficiency measures, we can determine the efficacy of these interventions. </a:t>
            </a:r>
          </a:p>
        </p:txBody>
      </p:sp>
      <p:sp>
        <p:nvSpPr>
          <p:cNvPr id="4" name="Slide Number Placeholder 3"/>
          <p:cNvSpPr>
            <a:spLocks noGrp="1"/>
          </p:cNvSpPr>
          <p:nvPr>
            <p:ph type="sldNum" sz="quarter" idx="10"/>
          </p:nvPr>
        </p:nvSpPr>
        <p:spPr/>
        <p:txBody>
          <a:bodyPr/>
          <a:lstStyle/>
          <a:p>
            <a:fld id="{1C29E4E5-96BB-444E-AA2C-7FA091AA1148}" type="slidenum">
              <a:rPr lang="en-US" smtClean="0"/>
              <a:t>31</a:t>
            </a:fld>
            <a:endParaRPr lang="en-US"/>
          </a:p>
        </p:txBody>
      </p:sp>
    </p:spTree>
    <p:extLst>
      <p:ext uri="{BB962C8B-B14F-4D97-AF65-F5344CB8AC3E}">
        <p14:creationId xmlns:p14="http://schemas.microsoft.com/office/powerpoint/2010/main" val="146929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ea typeface="Calibri" panose="020F0502020204030204" pitchFamily="34" charset="0"/>
              </a:rPr>
              <a:t>Regardless of discipline, careful course design can strengthen the Community of Inquiry presences while mitigating impacts to cognitive load, thus promoting persistence, performance, satisfaction. </a:t>
            </a:r>
            <a:endParaRPr lang="en-US" sz="1800">
              <a:latin typeface="Century Gothic" panose="020B0502020202020204" pitchFamily="34" charset="0"/>
            </a:endParaRPr>
          </a:p>
          <a:p>
            <a:endParaRPr lang="en-US"/>
          </a:p>
        </p:txBody>
      </p:sp>
      <p:sp>
        <p:nvSpPr>
          <p:cNvPr id="4" name="Slide Number Placeholder 3"/>
          <p:cNvSpPr>
            <a:spLocks noGrp="1"/>
          </p:cNvSpPr>
          <p:nvPr>
            <p:ph type="sldNum" sz="quarter" idx="10"/>
          </p:nvPr>
        </p:nvSpPr>
        <p:spPr/>
        <p:txBody>
          <a:bodyPr/>
          <a:lstStyle/>
          <a:p>
            <a:fld id="{1C29E4E5-96BB-444E-AA2C-7FA091AA1148}" type="slidenum">
              <a:rPr lang="en-US" smtClean="0"/>
              <a:t>32</a:t>
            </a:fld>
            <a:endParaRPr lang="en-US"/>
          </a:p>
        </p:txBody>
      </p:sp>
    </p:spTree>
    <p:extLst>
      <p:ext uri="{BB962C8B-B14F-4D97-AF65-F5344CB8AC3E}">
        <p14:creationId xmlns:p14="http://schemas.microsoft.com/office/powerpoint/2010/main" val="7198713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C9FBC8-AE35-4FA2-ABAC-873F6879EC62}" type="slidenum">
              <a:rPr lang="en-US" smtClean="0"/>
              <a:t>33</a:t>
            </a:fld>
            <a:endParaRPr lang="en-US"/>
          </a:p>
        </p:txBody>
      </p:sp>
    </p:spTree>
    <p:extLst>
      <p:ext uri="{BB962C8B-B14F-4D97-AF65-F5344CB8AC3E}">
        <p14:creationId xmlns:p14="http://schemas.microsoft.com/office/powerpoint/2010/main" val="4140710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C9FBC8-AE35-4FA2-ABAC-873F6879EC62}" type="slidenum">
              <a:rPr lang="en-US" smtClean="0"/>
              <a:t>34</a:t>
            </a:fld>
            <a:endParaRPr lang="en-US"/>
          </a:p>
        </p:txBody>
      </p:sp>
    </p:spTree>
    <p:extLst>
      <p:ext uri="{BB962C8B-B14F-4D97-AF65-F5344CB8AC3E}">
        <p14:creationId xmlns:p14="http://schemas.microsoft.com/office/powerpoint/2010/main" val="3599055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cs typeface="Calibri"/>
            </a:endParaRPr>
          </a:p>
        </p:txBody>
      </p:sp>
      <p:sp>
        <p:nvSpPr>
          <p:cNvPr id="4" name="Slide Number Placeholder 3"/>
          <p:cNvSpPr>
            <a:spLocks noGrp="1"/>
          </p:cNvSpPr>
          <p:nvPr>
            <p:ph type="sldNum" sz="quarter" idx="10"/>
          </p:nvPr>
        </p:nvSpPr>
        <p:spPr/>
        <p:txBody>
          <a:bodyPr/>
          <a:lstStyle/>
          <a:p>
            <a:fld id="{0C301086-196E-4460-82EB-46AD584A0892}" type="slidenum">
              <a:rPr lang="en-US" smtClean="0"/>
              <a:t>4</a:t>
            </a:fld>
            <a:endParaRPr lang="en-US"/>
          </a:p>
        </p:txBody>
      </p:sp>
    </p:spTree>
    <p:extLst>
      <p:ext uri="{BB962C8B-B14F-4D97-AF65-F5344CB8AC3E}">
        <p14:creationId xmlns:p14="http://schemas.microsoft.com/office/powerpoint/2010/main" val="2433060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Learning tasks and activities in a course demand working memory resources to process information – referred to as cognitive load</a:t>
            </a:r>
            <a:r>
              <a:rPr lang="en-US" baseline="0"/>
              <a:t>. </a:t>
            </a:r>
            <a:r>
              <a:rPr lang="en-US"/>
              <a:t>High cognitive </a:t>
            </a:r>
            <a:r>
              <a:rPr lang="en-US" baseline="0"/>
              <a:t>load </a:t>
            </a:r>
            <a:r>
              <a:rPr lang="en-US"/>
              <a:t>– cognitive overload - </a:t>
            </a:r>
            <a:r>
              <a:rPr lang="en-US" baseline="0"/>
              <a:t>can </a:t>
            </a:r>
            <a:r>
              <a:rPr lang="en-US"/>
              <a:t>interfere with creation of new memories </a:t>
            </a:r>
            <a:r>
              <a:rPr lang="en-US" baseline="0"/>
              <a:t>and </a:t>
            </a:r>
            <a:r>
              <a:rPr lang="en-US"/>
              <a:t>processing of new information. High cognitive load – especially early in </a:t>
            </a:r>
            <a:r>
              <a:rPr lang="en-US" baseline="0"/>
              <a:t>the </a:t>
            </a:r>
            <a:r>
              <a:rPr lang="en-US"/>
              <a:t>course – is linked to attrition in online courses</a:t>
            </a:r>
            <a:r>
              <a:rPr lang="en-US" baseline="0"/>
              <a:t>.</a:t>
            </a:r>
            <a:r>
              <a:rPr lang="en-US"/>
              <a:t> </a:t>
            </a:r>
          </a:p>
          <a:p>
            <a:endParaRPr lang="en-US" baseline="0">
              <a:cs typeface="Calibri"/>
            </a:endParaRPr>
          </a:p>
          <a:p>
            <a:r>
              <a:rPr lang="en-US"/>
              <a:t>Instructors and course designers can influence intrinsic and extraneous cognitive load through course design and pedagogical methods employed. </a:t>
            </a:r>
            <a:endParaRPr lang="en-US">
              <a:cs typeface="Calibri"/>
            </a:endParaRPr>
          </a:p>
          <a:p>
            <a:endParaRPr lang="en-US" baseline="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Cognitive overload is usually a result of high extraneous and intrinsic load. Cognitive overload has been linked to attrition, lower student satisfaction, and lower student performance in online courses. </a:t>
            </a:r>
            <a:r>
              <a:rPr lang="en-GB" sz="1200" kern="1200">
                <a:solidFill>
                  <a:schemeClr val="tx1"/>
                </a:solidFill>
                <a:effectLst/>
                <a:latin typeface="+mn-lt"/>
                <a:ea typeface="+mn-ea"/>
                <a:cs typeface="+mn-cs"/>
              </a:rPr>
              <a:t>A recent study reported that cognitive load explains approximately 25% of the variance in student satisfaction with an online course (Bradford, 2011). </a:t>
            </a:r>
          </a:p>
        </p:txBody>
      </p:sp>
      <p:sp>
        <p:nvSpPr>
          <p:cNvPr id="4" name="Slide Number Placeholder 3"/>
          <p:cNvSpPr>
            <a:spLocks noGrp="1"/>
          </p:cNvSpPr>
          <p:nvPr>
            <p:ph type="sldNum" sz="quarter" idx="10"/>
          </p:nvPr>
        </p:nvSpPr>
        <p:spPr/>
        <p:txBody>
          <a:bodyPr/>
          <a:lstStyle/>
          <a:p>
            <a:fld id="{1C29E4E5-96BB-444E-AA2C-7FA091AA1148}" type="slidenum">
              <a:rPr lang="en-US" smtClean="0"/>
              <a:t>5</a:t>
            </a:fld>
            <a:endParaRPr lang="en-US"/>
          </a:p>
        </p:txBody>
      </p:sp>
    </p:spTree>
    <p:extLst>
      <p:ext uri="{BB962C8B-B14F-4D97-AF65-F5344CB8AC3E}">
        <p14:creationId xmlns:p14="http://schemas.microsoft.com/office/powerpoint/2010/main" val="3542533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bullet points on this slide present aspects of asynchronous online discussions that are in research</a:t>
            </a:r>
            <a:r>
              <a:rPr lang="en-US" baseline="0"/>
              <a:t> literature from 2021. This is an active area of </a:t>
            </a:r>
            <a:r>
              <a:rPr lang="en-US" baseline="0" err="1"/>
              <a:t>SoTL</a:t>
            </a:r>
            <a:r>
              <a:rPr lang="en-US" baseline="0"/>
              <a:t> research.</a:t>
            </a:r>
            <a:r>
              <a:rPr lang="en-US"/>
              <a:t> </a:t>
            </a:r>
            <a:endParaRPr lang="en-US" baseline="0"/>
          </a:p>
          <a:p>
            <a:endParaRPr lang="en-US" baseline="0"/>
          </a:p>
          <a:p>
            <a:r>
              <a:rPr lang="en-US" baseline="0"/>
              <a:t>The community developed through these discussions can be evaluated through the lens of Community of Inquiry, specifically teaching presence, social presence, and cognitive presence. </a:t>
            </a:r>
            <a:endParaRPr lang="en-US"/>
          </a:p>
        </p:txBody>
      </p:sp>
      <p:sp>
        <p:nvSpPr>
          <p:cNvPr id="4" name="Slide Number Placeholder 3"/>
          <p:cNvSpPr>
            <a:spLocks noGrp="1"/>
          </p:cNvSpPr>
          <p:nvPr>
            <p:ph type="sldNum" sz="quarter" idx="10"/>
          </p:nvPr>
        </p:nvSpPr>
        <p:spPr/>
        <p:txBody>
          <a:bodyPr/>
          <a:lstStyle/>
          <a:p>
            <a:fld id="{1C29E4E5-96BB-444E-AA2C-7FA091AA1148}" type="slidenum">
              <a:rPr lang="en-US" smtClean="0"/>
              <a:t>6</a:t>
            </a:fld>
            <a:endParaRPr lang="en-US"/>
          </a:p>
        </p:txBody>
      </p:sp>
    </p:spTree>
    <p:extLst>
      <p:ext uri="{BB962C8B-B14F-4D97-AF65-F5344CB8AC3E}">
        <p14:creationId xmlns:p14="http://schemas.microsoft.com/office/powerpoint/2010/main" val="1768275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Affective responses include expression of emotions, use of paralanguage like emojis, use of humor, and self disclosure through the sharing of personal information. </a:t>
            </a:r>
          </a:p>
          <a:p>
            <a:endParaRPr lang="en-US"/>
          </a:p>
          <a:p>
            <a:r>
              <a:rPr lang="en-US"/>
              <a:t>Examples of interactive communication includes acknowledgement of comments of others, sharing thoughts, expressing agreement, and expressing appreciation. Interactive communication is in response to someone else. This is distinct from cohesive responses where the engagement is aimed at encouraging others to engage the poster. Cohesive responses include group reference through the use of inclusive pronouns like “we”, using </a:t>
            </a:r>
            <a:r>
              <a:rPr lang="en-US" err="1"/>
              <a:t>phatics</a:t>
            </a:r>
            <a:r>
              <a:rPr lang="en-US"/>
              <a:t> and salutations, vocatives, and social sharing of information. </a:t>
            </a:r>
          </a:p>
          <a:p>
            <a:endParaRPr lang="en-US"/>
          </a:p>
          <a:p>
            <a:r>
              <a:rPr lang="en-US" sz="1800">
                <a:effectLst/>
                <a:latin typeface="Times New Roman" panose="02020603050405020304" pitchFamily="18" charset="0"/>
                <a:ea typeface="Calibri" panose="020F0502020204030204" pitchFamily="34" charset="0"/>
              </a:rPr>
              <a:t>As postulated in the peer support hypothesis, strong peer connections limit isolation in e-learning and therefore may address persistence in online students. It is important to note that, while students do value online courses with strong instructor presence, the influence of social presence on persistence is still debated within online education. </a:t>
            </a:r>
            <a:endParaRPr lang="en-US"/>
          </a:p>
        </p:txBody>
      </p:sp>
      <p:sp>
        <p:nvSpPr>
          <p:cNvPr id="4" name="Slide Number Placeholder 3"/>
          <p:cNvSpPr>
            <a:spLocks noGrp="1"/>
          </p:cNvSpPr>
          <p:nvPr>
            <p:ph type="sldNum" sz="quarter" idx="10"/>
          </p:nvPr>
        </p:nvSpPr>
        <p:spPr/>
        <p:txBody>
          <a:bodyPr/>
          <a:lstStyle/>
          <a:p>
            <a:fld id="{1C29E4E5-96BB-444E-AA2C-7FA091AA1148}" type="slidenum">
              <a:rPr lang="en-US" smtClean="0"/>
              <a:t>7</a:t>
            </a:fld>
            <a:endParaRPr lang="en-US"/>
          </a:p>
        </p:txBody>
      </p:sp>
    </p:spTree>
    <p:extLst>
      <p:ext uri="{BB962C8B-B14F-4D97-AF65-F5344CB8AC3E}">
        <p14:creationId xmlns:p14="http://schemas.microsoft.com/office/powerpoint/2010/main" val="223266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29E4E5-96BB-444E-AA2C-7FA091AA1148}" type="slidenum">
              <a:rPr lang="en-US" smtClean="0"/>
              <a:t>8</a:t>
            </a:fld>
            <a:endParaRPr lang="en-US"/>
          </a:p>
        </p:txBody>
      </p:sp>
    </p:spTree>
    <p:extLst>
      <p:ext uri="{BB962C8B-B14F-4D97-AF65-F5344CB8AC3E}">
        <p14:creationId xmlns:p14="http://schemas.microsoft.com/office/powerpoint/2010/main" val="917674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 the teaching presence of instructors who are not course designers correlates to learner cognitive presence. </a:t>
            </a:r>
          </a:p>
          <a:p>
            <a:endParaRPr lang="en-US"/>
          </a:p>
          <a:p>
            <a:r>
              <a:rPr lang="en-US"/>
              <a:t>Cognitive presence is the construction of meaning through communication. Typically, students tend to display lower levels of cognitive presence in asynchronous discussions. However, course design and skillful instructor facilitation can promote higher cognitive presence, reaching integration and resolution. </a:t>
            </a:r>
          </a:p>
          <a:p>
            <a:endParaRPr lang="en-US"/>
          </a:p>
          <a:p>
            <a:endParaRPr lang="en-US"/>
          </a:p>
        </p:txBody>
      </p:sp>
      <p:sp>
        <p:nvSpPr>
          <p:cNvPr id="4" name="Slide Number Placeholder 3"/>
          <p:cNvSpPr>
            <a:spLocks noGrp="1"/>
          </p:cNvSpPr>
          <p:nvPr>
            <p:ph type="sldNum" sz="quarter" idx="10"/>
          </p:nvPr>
        </p:nvSpPr>
        <p:spPr/>
        <p:txBody>
          <a:bodyPr/>
          <a:lstStyle/>
          <a:p>
            <a:fld id="{1C29E4E5-96BB-444E-AA2C-7FA091AA1148}" type="slidenum">
              <a:rPr lang="en-US" smtClean="0"/>
              <a:t>9</a:t>
            </a:fld>
            <a:endParaRPr lang="en-US"/>
          </a:p>
        </p:txBody>
      </p:sp>
    </p:spTree>
    <p:extLst>
      <p:ext uri="{BB962C8B-B14F-4D97-AF65-F5344CB8AC3E}">
        <p14:creationId xmlns:p14="http://schemas.microsoft.com/office/powerpoint/2010/main" val="1713985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DCE7B-E850-4CA9-8170-15A0165D41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122D0F-885C-43E9-AFE2-47A9AEFC99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A8A854-C838-4485-835B-EED22F11E89D}"/>
              </a:ext>
            </a:extLst>
          </p:cNvPr>
          <p:cNvSpPr>
            <a:spLocks noGrp="1"/>
          </p:cNvSpPr>
          <p:nvPr>
            <p:ph type="dt" sz="half" idx="10"/>
          </p:nvPr>
        </p:nvSpPr>
        <p:spPr/>
        <p:txBody>
          <a:bodyPr/>
          <a:lstStyle/>
          <a:p>
            <a:fld id="{D0FE63A4-C832-4ED8-8111-71C42D8DB5A1}" type="datetimeFigureOut">
              <a:rPr lang="en-US" smtClean="0"/>
              <a:t>4/13/2022</a:t>
            </a:fld>
            <a:endParaRPr lang="en-US"/>
          </a:p>
        </p:txBody>
      </p:sp>
      <p:sp>
        <p:nvSpPr>
          <p:cNvPr id="5" name="Footer Placeholder 4">
            <a:extLst>
              <a:ext uri="{FF2B5EF4-FFF2-40B4-BE49-F238E27FC236}">
                <a16:creationId xmlns:a16="http://schemas.microsoft.com/office/drawing/2014/main" id="{6BF0267B-5BFC-4F33-851A-A9F9AAD88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15E4EB-8FF4-46C8-B22A-3090310ED740}"/>
              </a:ext>
            </a:extLst>
          </p:cNvPr>
          <p:cNvSpPr>
            <a:spLocks noGrp="1"/>
          </p:cNvSpPr>
          <p:nvPr>
            <p:ph type="sldNum" sz="quarter" idx="12"/>
          </p:nvPr>
        </p:nvSpPr>
        <p:spPr/>
        <p:txBody>
          <a:bodyPr/>
          <a:lstStyle/>
          <a:p>
            <a:fld id="{0FD3EFE4-B26E-4437-98FF-2DE6143F0CF7}" type="slidenum">
              <a:rPr lang="en-US" smtClean="0"/>
              <a:t>‹#›</a:t>
            </a:fld>
            <a:endParaRPr lang="en-US"/>
          </a:p>
        </p:txBody>
      </p:sp>
    </p:spTree>
    <p:extLst>
      <p:ext uri="{BB962C8B-B14F-4D97-AF65-F5344CB8AC3E}">
        <p14:creationId xmlns:p14="http://schemas.microsoft.com/office/powerpoint/2010/main" val="694819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8252F-B912-4C0E-8F24-0176958CC3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E3B69B-E61A-4A58-9319-9DB3474366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1E2ADE-D69A-4F81-8BB2-25619CCB5AE6}"/>
              </a:ext>
            </a:extLst>
          </p:cNvPr>
          <p:cNvSpPr>
            <a:spLocks noGrp="1"/>
          </p:cNvSpPr>
          <p:nvPr>
            <p:ph type="dt" sz="half" idx="10"/>
          </p:nvPr>
        </p:nvSpPr>
        <p:spPr/>
        <p:txBody>
          <a:bodyPr/>
          <a:lstStyle/>
          <a:p>
            <a:fld id="{D0FE63A4-C832-4ED8-8111-71C42D8DB5A1}" type="datetimeFigureOut">
              <a:rPr lang="en-US" smtClean="0"/>
              <a:t>4/13/2022</a:t>
            </a:fld>
            <a:endParaRPr lang="en-US"/>
          </a:p>
        </p:txBody>
      </p:sp>
      <p:sp>
        <p:nvSpPr>
          <p:cNvPr id="5" name="Footer Placeholder 4">
            <a:extLst>
              <a:ext uri="{FF2B5EF4-FFF2-40B4-BE49-F238E27FC236}">
                <a16:creationId xmlns:a16="http://schemas.microsoft.com/office/drawing/2014/main" id="{77F9154A-FA13-40E4-9247-E797575C63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4A751E-2653-44FC-90F6-6BD6518AB9AF}"/>
              </a:ext>
            </a:extLst>
          </p:cNvPr>
          <p:cNvSpPr>
            <a:spLocks noGrp="1"/>
          </p:cNvSpPr>
          <p:nvPr>
            <p:ph type="sldNum" sz="quarter" idx="12"/>
          </p:nvPr>
        </p:nvSpPr>
        <p:spPr/>
        <p:txBody>
          <a:bodyPr/>
          <a:lstStyle/>
          <a:p>
            <a:fld id="{0FD3EFE4-B26E-4437-98FF-2DE6143F0CF7}" type="slidenum">
              <a:rPr lang="en-US" smtClean="0"/>
              <a:t>‹#›</a:t>
            </a:fld>
            <a:endParaRPr lang="en-US"/>
          </a:p>
        </p:txBody>
      </p:sp>
    </p:spTree>
    <p:extLst>
      <p:ext uri="{BB962C8B-B14F-4D97-AF65-F5344CB8AC3E}">
        <p14:creationId xmlns:p14="http://schemas.microsoft.com/office/powerpoint/2010/main" val="61946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35F6EF-FEFA-4933-80F8-FFB88D0D9D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18B8F7-AB75-4400-BF42-3BE39FCABA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718A1C-24D3-437A-AB0D-245E6D6E815D}"/>
              </a:ext>
            </a:extLst>
          </p:cNvPr>
          <p:cNvSpPr>
            <a:spLocks noGrp="1"/>
          </p:cNvSpPr>
          <p:nvPr>
            <p:ph type="dt" sz="half" idx="10"/>
          </p:nvPr>
        </p:nvSpPr>
        <p:spPr/>
        <p:txBody>
          <a:bodyPr/>
          <a:lstStyle/>
          <a:p>
            <a:fld id="{D0FE63A4-C832-4ED8-8111-71C42D8DB5A1}" type="datetimeFigureOut">
              <a:rPr lang="en-US" smtClean="0"/>
              <a:t>4/13/2022</a:t>
            </a:fld>
            <a:endParaRPr lang="en-US"/>
          </a:p>
        </p:txBody>
      </p:sp>
      <p:sp>
        <p:nvSpPr>
          <p:cNvPr id="5" name="Footer Placeholder 4">
            <a:extLst>
              <a:ext uri="{FF2B5EF4-FFF2-40B4-BE49-F238E27FC236}">
                <a16:creationId xmlns:a16="http://schemas.microsoft.com/office/drawing/2014/main" id="{9D5806DF-FF99-4804-981D-12E32E6741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28D09-4FDD-4893-844E-FB6FA8176ECB}"/>
              </a:ext>
            </a:extLst>
          </p:cNvPr>
          <p:cNvSpPr>
            <a:spLocks noGrp="1"/>
          </p:cNvSpPr>
          <p:nvPr>
            <p:ph type="sldNum" sz="quarter" idx="12"/>
          </p:nvPr>
        </p:nvSpPr>
        <p:spPr/>
        <p:txBody>
          <a:bodyPr/>
          <a:lstStyle/>
          <a:p>
            <a:fld id="{0FD3EFE4-B26E-4437-98FF-2DE6143F0CF7}" type="slidenum">
              <a:rPr lang="en-US" smtClean="0"/>
              <a:t>‹#›</a:t>
            </a:fld>
            <a:endParaRPr lang="en-US"/>
          </a:p>
        </p:txBody>
      </p:sp>
    </p:spTree>
    <p:extLst>
      <p:ext uri="{BB962C8B-B14F-4D97-AF65-F5344CB8AC3E}">
        <p14:creationId xmlns:p14="http://schemas.microsoft.com/office/powerpoint/2010/main" val="3442952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FFC-000C-4E7E-8CB0-464E52790F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658C3A-7DD7-449D-8C57-FCFF437766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163341-529E-4A6A-90E6-7A886C3A23DF}"/>
              </a:ext>
            </a:extLst>
          </p:cNvPr>
          <p:cNvSpPr>
            <a:spLocks noGrp="1"/>
          </p:cNvSpPr>
          <p:nvPr>
            <p:ph type="dt" sz="half" idx="10"/>
          </p:nvPr>
        </p:nvSpPr>
        <p:spPr/>
        <p:txBody>
          <a:bodyPr/>
          <a:lstStyle/>
          <a:p>
            <a:fld id="{D0FE63A4-C832-4ED8-8111-71C42D8DB5A1}" type="datetimeFigureOut">
              <a:rPr lang="en-US" smtClean="0"/>
              <a:t>4/13/2022</a:t>
            </a:fld>
            <a:endParaRPr lang="en-US"/>
          </a:p>
        </p:txBody>
      </p:sp>
      <p:sp>
        <p:nvSpPr>
          <p:cNvPr id="5" name="Footer Placeholder 4">
            <a:extLst>
              <a:ext uri="{FF2B5EF4-FFF2-40B4-BE49-F238E27FC236}">
                <a16:creationId xmlns:a16="http://schemas.microsoft.com/office/drawing/2014/main" id="{87D6C3D3-65CC-4302-8038-F42740595B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3EC6F3-9250-4714-9498-0ADB3C618D7F}"/>
              </a:ext>
            </a:extLst>
          </p:cNvPr>
          <p:cNvSpPr>
            <a:spLocks noGrp="1"/>
          </p:cNvSpPr>
          <p:nvPr>
            <p:ph type="sldNum" sz="quarter" idx="12"/>
          </p:nvPr>
        </p:nvSpPr>
        <p:spPr/>
        <p:txBody>
          <a:bodyPr/>
          <a:lstStyle/>
          <a:p>
            <a:fld id="{0FD3EFE4-B26E-4437-98FF-2DE6143F0CF7}" type="slidenum">
              <a:rPr lang="en-US" smtClean="0"/>
              <a:t>‹#›</a:t>
            </a:fld>
            <a:endParaRPr lang="en-US"/>
          </a:p>
        </p:txBody>
      </p:sp>
    </p:spTree>
    <p:extLst>
      <p:ext uri="{BB962C8B-B14F-4D97-AF65-F5344CB8AC3E}">
        <p14:creationId xmlns:p14="http://schemas.microsoft.com/office/powerpoint/2010/main" val="2779941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BB3C-6BD1-4EE2-AA3B-6593B1EBB6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004CE6-414F-4EF0-A2CC-F75E371569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38868F-02E7-4B74-A15B-D3D581D3742C}"/>
              </a:ext>
            </a:extLst>
          </p:cNvPr>
          <p:cNvSpPr>
            <a:spLocks noGrp="1"/>
          </p:cNvSpPr>
          <p:nvPr>
            <p:ph type="dt" sz="half" idx="10"/>
          </p:nvPr>
        </p:nvSpPr>
        <p:spPr/>
        <p:txBody>
          <a:bodyPr/>
          <a:lstStyle/>
          <a:p>
            <a:fld id="{D0FE63A4-C832-4ED8-8111-71C42D8DB5A1}" type="datetimeFigureOut">
              <a:rPr lang="en-US" smtClean="0"/>
              <a:t>4/13/2022</a:t>
            </a:fld>
            <a:endParaRPr lang="en-US"/>
          </a:p>
        </p:txBody>
      </p:sp>
      <p:sp>
        <p:nvSpPr>
          <p:cNvPr id="5" name="Footer Placeholder 4">
            <a:extLst>
              <a:ext uri="{FF2B5EF4-FFF2-40B4-BE49-F238E27FC236}">
                <a16:creationId xmlns:a16="http://schemas.microsoft.com/office/drawing/2014/main" id="{0A25DCFF-CE73-48A5-A1BA-EEC7F23808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7E9651-7385-4B25-BFCE-6C20EDA8BB1B}"/>
              </a:ext>
            </a:extLst>
          </p:cNvPr>
          <p:cNvSpPr>
            <a:spLocks noGrp="1"/>
          </p:cNvSpPr>
          <p:nvPr>
            <p:ph type="sldNum" sz="quarter" idx="12"/>
          </p:nvPr>
        </p:nvSpPr>
        <p:spPr/>
        <p:txBody>
          <a:bodyPr/>
          <a:lstStyle/>
          <a:p>
            <a:fld id="{0FD3EFE4-B26E-4437-98FF-2DE6143F0CF7}" type="slidenum">
              <a:rPr lang="en-US" smtClean="0"/>
              <a:t>‹#›</a:t>
            </a:fld>
            <a:endParaRPr lang="en-US"/>
          </a:p>
        </p:txBody>
      </p:sp>
    </p:spTree>
    <p:extLst>
      <p:ext uri="{BB962C8B-B14F-4D97-AF65-F5344CB8AC3E}">
        <p14:creationId xmlns:p14="http://schemas.microsoft.com/office/powerpoint/2010/main" val="4079684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BE0EF-3F45-4F1A-A620-A0E5E66E92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7DFC3-AC0E-46D7-8891-0E14FD1FF2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B26F15-FCEE-425D-88D3-22384BB259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0D68E2-C214-42B2-94F0-997AA134FDFF}"/>
              </a:ext>
            </a:extLst>
          </p:cNvPr>
          <p:cNvSpPr>
            <a:spLocks noGrp="1"/>
          </p:cNvSpPr>
          <p:nvPr>
            <p:ph type="dt" sz="half" idx="10"/>
          </p:nvPr>
        </p:nvSpPr>
        <p:spPr/>
        <p:txBody>
          <a:bodyPr/>
          <a:lstStyle/>
          <a:p>
            <a:fld id="{D0FE63A4-C832-4ED8-8111-71C42D8DB5A1}" type="datetimeFigureOut">
              <a:rPr lang="en-US" smtClean="0"/>
              <a:t>4/13/2022</a:t>
            </a:fld>
            <a:endParaRPr lang="en-US"/>
          </a:p>
        </p:txBody>
      </p:sp>
      <p:sp>
        <p:nvSpPr>
          <p:cNvPr id="6" name="Footer Placeholder 5">
            <a:extLst>
              <a:ext uri="{FF2B5EF4-FFF2-40B4-BE49-F238E27FC236}">
                <a16:creationId xmlns:a16="http://schemas.microsoft.com/office/drawing/2014/main" id="{EB4B9CEB-B993-4FFD-9750-26BB836053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803B81-8932-4AFE-9695-8FCEE86CF320}"/>
              </a:ext>
            </a:extLst>
          </p:cNvPr>
          <p:cNvSpPr>
            <a:spLocks noGrp="1"/>
          </p:cNvSpPr>
          <p:nvPr>
            <p:ph type="sldNum" sz="quarter" idx="12"/>
          </p:nvPr>
        </p:nvSpPr>
        <p:spPr/>
        <p:txBody>
          <a:bodyPr/>
          <a:lstStyle/>
          <a:p>
            <a:fld id="{0FD3EFE4-B26E-4437-98FF-2DE6143F0CF7}" type="slidenum">
              <a:rPr lang="en-US" smtClean="0"/>
              <a:t>‹#›</a:t>
            </a:fld>
            <a:endParaRPr lang="en-US"/>
          </a:p>
        </p:txBody>
      </p:sp>
    </p:spTree>
    <p:extLst>
      <p:ext uri="{BB962C8B-B14F-4D97-AF65-F5344CB8AC3E}">
        <p14:creationId xmlns:p14="http://schemas.microsoft.com/office/powerpoint/2010/main" val="4142743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5248-527B-4EC1-A796-4A56026F10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91D9BF-C6EF-4E01-B06D-D2449341F5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209A16-C462-4F6E-9C38-2D8D8F6874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3F30-B7A2-4DFB-97A8-642E0F6B3A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E09EDD-729C-4F60-B662-F4ACEE8C33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647643-2074-470A-A815-0D9736DC3606}"/>
              </a:ext>
            </a:extLst>
          </p:cNvPr>
          <p:cNvSpPr>
            <a:spLocks noGrp="1"/>
          </p:cNvSpPr>
          <p:nvPr>
            <p:ph type="dt" sz="half" idx="10"/>
          </p:nvPr>
        </p:nvSpPr>
        <p:spPr/>
        <p:txBody>
          <a:bodyPr/>
          <a:lstStyle/>
          <a:p>
            <a:fld id="{D0FE63A4-C832-4ED8-8111-71C42D8DB5A1}" type="datetimeFigureOut">
              <a:rPr lang="en-US" smtClean="0"/>
              <a:t>4/13/2022</a:t>
            </a:fld>
            <a:endParaRPr lang="en-US"/>
          </a:p>
        </p:txBody>
      </p:sp>
      <p:sp>
        <p:nvSpPr>
          <p:cNvPr id="8" name="Footer Placeholder 7">
            <a:extLst>
              <a:ext uri="{FF2B5EF4-FFF2-40B4-BE49-F238E27FC236}">
                <a16:creationId xmlns:a16="http://schemas.microsoft.com/office/drawing/2014/main" id="{C5BCDDCE-DFB7-4126-82B0-512C2E7D3E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08B0EA-8A58-4263-B369-6B044B3808A5}"/>
              </a:ext>
            </a:extLst>
          </p:cNvPr>
          <p:cNvSpPr>
            <a:spLocks noGrp="1"/>
          </p:cNvSpPr>
          <p:nvPr>
            <p:ph type="sldNum" sz="quarter" idx="12"/>
          </p:nvPr>
        </p:nvSpPr>
        <p:spPr/>
        <p:txBody>
          <a:bodyPr/>
          <a:lstStyle/>
          <a:p>
            <a:fld id="{0FD3EFE4-B26E-4437-98FF-2DE6143F0CF7}" type="slidenum">
              <a:rPr lang="en-US" smtClean="0"/>
              <a:t>‹#›</a:t>
            </a:fld>
            <a:endParaRPr lang="en-US"/>
          </a:p>
        </p:txBody>
      </p:sp>
    </p:spTree>
    <p:extLst>
      <p:ext uri="{BB962C8B-B14F-4D97-AF65-F5344CB8AC3E}">
        <p14:creationId xmlns:p14="http://schemas.microsoft.com/office/powerpoint/2010/main" val="2482017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92DEB-DFA8-4704-9886-56D16D034B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DF75A2-EA05-45AA-A5CA-6FED20AC3CC2}"/>
              </a:ext>
            </a:extLst>
          </p:cNvPr>
          <p:cNvSpPr>
            <a:spLocks noGrp="1"/>
          </p:cNvSpPr>
          <p:nvPr>
            <p:ph type="dt" sz="half" idx="10"/>
          </p:nvPr>
        </p:nvSpPr>
        <p:spPr/>
        <p:txBody>
          <a:bodyPr/>
          <a:lstStyle/>
          <a:p>
            <a:fld id="{D0FE63A4-C832-4ED8-8111-71C42D8DB5A1}" type="datetimeFigureOut">
              <a:rPr lang="en-US" smtClean="0"/>
              <a:t>4/13/2022</a:t>
            </a:fld>
            <a:endParaRPr lang="en-US"/>
          </a:p>
        </p:txBody>
      </p:sp>
      <p:sp>
        <p:nvSpPr>
          <p:cNvPr id="4" name="Footer Placeholder 3">
            <a:extLst>
              <a:ext uri="{FF2B5EF4-FFF2-40B4-BE49-F238E27FC236}">
                <a16:creationId xmlns:a16="http://schemas.microsoft.com/office/drawing/2014/main" id="{7A6DB227-F5FE-40FE-B9B2-8AA29E0613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43D290-16A8-42FE-821F-A6BC9A9EA1F3}"/>
              </a:ext>
            </a:extLst>
          </p:cNvPr>
          <p:cNvSpPr>
            <a:spLocks noGrp="1"/>
          </p:cNvSpPr>
          <p:nvPr>
            <p:ph type="sldNum" sz="quarter" idx="12"/>
          </p:nvPr>
        </p:nvSpPr>
        <p:spPr/>
        <p:txBody>
          <a:bodyPr/>
          <a:lstStyle/>
          <a:p>
            <a:fld id="{0FD3EFE4-B26E-4437-98FF-2DE6143F0CF7}" type="slidenum">
              <a:rPr lang="en-US" smtClean="0"/>
              <a:t>‹#›</a:t>
            </a:fld>
            <a:endParaRPr lang="en-US"/>
          </a:p>
        </p:txBody>
      </p:sp>
    </p:spTree>
    <p:extLst>
      <p:ext uri="{BB962C8B-B14F-4D97-AF65-F5344CB8AC3E}">
        <p14:creationId xmlns:p14="http://schemas.microsoft.com/office/powerpoint/2010/main" val="538326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F759A9-57A1-4DA9-811D-9088C3A9FADF}"/>
              </a:ext>
            </a:extLst>
          </p:cNvPr>
          <p:cNvSpPr>
            <a:spLocks noGrp="1"/>
          </p:cNvSpPr>
          <p:nvPr>
            <p:ph type="dt" sz="half" idx="10"/>
          </p:nvPr>
        </p:nvSpPr>
        <p:spPr/>
        <p:txBody>
          <a:bodyPr/>
          <a:lstStyle/>
          <a:p>
            <a:fld id="{D0FE63A4-C832-4ED8-8111-71C42D8DB5A1}" type="datetimeFigureOut">
              <a:rPr lang="en-US" smtClean="0"/>
              <a:t>4/13/2022</a:t>
            </a:fld>
            <a:endParaRPr lang="en-US"/>
          </a:p>
        </p:txBody>
      </p:sp>
      <p:sp>
        <p:nvSpPr>
          <p:cNvPr id="3" name="Footer Placeholder 2">
            <a:extLst>
              <a:ext uri="{FF2B5EF4-FFF2-40B4-BE49-F238E27FC236}">
                <a16:creationId xmlns:a16="http://schemas.microsoft.com/office/drawing/2014/main" id="{1A5BFC0E-0339-4FC5-997C-729F6FC423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94EF4A-B92E-4E49-9D25-FD06C4C36B4B}"/>
              </a:ext>
            </a:extLst>
          </p:cNvPr>
          <p:cNvSpPr>
            <a:spLocks noGrp="1"/>
          </p:cNvSpPr>
          <p:nvPr>
            <p:ph type="sldNum" sz="quarter" idx="12"/>
          </p:nvPr>
        </p:nvSpPr>
        <p:spPr/>
        <p:txBody>
          <a:bodyPr/>
          <a:lstStyle/>
          <a:p>
            <a:fld id="{0FD3EFE4-B26E-4437-98FF-2DE6143F0CF7}" type="slidenum">
              <a:rPr lang="en-US" smtClean="0"/>
              <a:t>‹#›</a:t>
            </a:fld>
            <a:endParaRPr lang="en-US"/>
          </a:p>
        </p:txBody>
      </p:sp>
    </p:spTree>
    <p:extLst>
      <p:ext uri="{BB962C8B-B14F-4D97-AF65-F5344CB8AC3E}">
        <p14:creationId xmlns:p14="http://schemas.microsoft.com/office/powerpoint/2010/main" val="892845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6D44-FC64-489E-9808-D4252E3B4B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D8CD98-A09F-4196-83C5-B9BB952B86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672533-2C45-4ED6-8AB4-8F535BE1CA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926D68-453C-44BD-A4CC-38DCBBB2303F}"/>
              </a:ext>
            </a:extLst>
          </p:cNvPr>
          <p:cNvSpPr>
            <a:spLocks noGrp="1"/>
          </p:cNvSpPr>
          <p:nvPr>
            <p:ph type="dt" sz="half" idx="10"/>
          </p:nvPr>
        </p:nvSpPr>
        <p:spPr/>
        <p:txBody>
          <a:bodyPr/>
          <a:lstStyle/>
          <a:p>
            <a:fld id="{D0FE63A4-C832-4ED8-8111-71C42D8DB5A1}" type="datetimeFigureOut">
              <a:rPr lang="en-US" smtClean="0"/>
              <a:t>4/13/2022</a:t>
            </a:fld>
            <a:endParaRPr lang="en-US"/>
          </a:p>
        </p:txBody>
      </p:sp>
      <p:sp>
        <p:nvSpPr>
          <p:cNvPr id="6" name="Footer Placeholder 5">
            <a:extLst>
              <a:ext uri="{FF2B5EF4-FFF2-40B4-BE49-F238E27FC236}">
                <a16:creationId xmlns:a16="http://schemas.microsoft.com/office/drawing/2014/main" id="{65696008-F25C-49CA-BC55-71D7F64969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830D74-CFC2-43D6-A972-6F710F25E63F}"/>
              </a:ext>
            </a:extLst>
          </p:cNvPr>
          <p:cNvSpPr>
            <a:spLocks noGrp="1"/>
          </p:cNvSpPr>
          <p:nvPr>
            <p:ph type="sldNum" sz="quarter" idx="12"/>
          </p:nvPr>
        </p:nvSpPr>
        <p:spPr/>
        <p:txBody>
          <a:bodyPr/>
          <a:lstStyle/>
          <a:p>
            <a:fld id="{0FD3EFE4-B26E-4437-98FF-2DE6143F0CF7}" type="slidenum">
              <a:rPr lang="en-US" smtClean="0"/>
              <a:t>‹#›</a:t>
            </a:fld>
            <a:endParaRPr lang="en-US"/>
          </a:p>
        </p:txBody>
      </p:sp>
    </p:spTree>
    <p:extLst>
      <p:ext uri="{BB962C8B-B14F-4D97-AF65-F5344CB8AC3E}">
        <p14:creationId xmlns:p14="http://schemas.microsoft.com/office/powerpoint/2010/main" val="2744618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5D8A2-768B-4782-A63E-139285F0EE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72DE0D-EDB0-4FE6-8D9C-5AD2602D43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7C6330-1DA0-48B5-B043-3B8244C0CF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FE6830-ECE4-49DE-AE32-B45CB2EDB355}"/>
              </a:ext>
            </a:extLst>
          </p:cNvPr>
          <p:cNvSpPr>
            <a:spLocks noGrp="1"/>
          </p:cNvSpPr>
          <p:nvPr>
            <p:ph type="dt" sz="half" idx="10"/>
          </p:nvPr>
        </p:nvSpPr>
        <p:spPr/>
        <p:txBody>
          <a:bodyPr/>
          <a:lstStyle/>
          <a:p>
            <a:fld id="{D0FE63A4-C832-4ED8-8111-71C42D8DB5A1}" type="datetimeFigureOut">
              <a:rPr lang="en-US" smtClean="0"/>
              <a:t>4/13/2022</a:t>
            </a:fld>
            <a:endParaRPr lang="en-US"/>
          </a:p>
        </p:txBody>
      </p:sp>
      <p:sp>
        <p:nvSpPr>
          <p:cNvPr id="6" name="Footer Placeholder 5">
            <a:extLst>
              <a:ext uri="{FF2B5EF4-FFF2-40B4-BE49-F238E27FC236}">
                <a16:creationId xmlns:a16="http://schemas.microsoft.com/office/drawing/2014/main" id="{1ECF76EF-E041-4007-95AA-2F1BB939F6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4FA9E-C989-4805-B3D3-4EA84A38184B}"/>
              </a:ext>
            </a:extLst>
          </p:cNvPr>
          <p:cNvSpPr>
            <a:spLocks noGrp="1"/>
          </p:cNvSpPr>
          <p:nvPr>
            <p:ph type="sldNum" sz="quarter" idx="12"/>
          </p:nvPr>
        </p:nvSpPr>
        <p:spPr/>
        <p:txBody>
          <a:bodyPr/>
          <a:lstStyle/>
          <a:p>
            <a:fld id="{0FD3EFE4-B26E-4437-98FF-2DE6143F0CF7}" type="slidenum">
              <a:rPr lang="en-US" smtClean="0"/>
              <a:t>‹#›</a:t>
            </a:fld>
            <a:endParaRPr lang="en-US"/>
          </a:p>
        </p:txBody>
      </p:sp>
    </p:spTree>
    <p:extLst>
      <p:ext uri="{BB962C8B-B14F-4D97-AF65-F5344CB8AC3E}">
        <p14:creationId xmlns:p14="http://schemas.microsoft.com/office/powerpoint/2010/main" val="1617523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B2C624-3599-4429-BA9E-6FAAA53F65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49C5B5-09B7-4489-8D09-BB9A4D39F2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AC6F8-F89B-438D-9D10-813F4A2968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FE63A4-C832-4ED8-8111-71C42D8DB5A1}" type="datetimeFigureOut">
              <a:rPr lang="en-US" smtClean="0"/>
              <a:t>4/13/2022</a:t>
            </a:fld>
            <a:endParaRPr lang="en-US"/>
          </a:p>
        </p:txBody>
      </p:sp>
      <p:sp>
        <p:nvSpPr>
          <p:cNvPr id="5" name="Footer Placeholder 4">
            <a:extLst>
              <a:ext uri="{FF2B5EF4-FFF2-40B4-BE49-F238E27FC236}">
                <a16:creationId xmlns:a16="http://schemas.microsoft.com/office/drawing/2014/main" id="{BC8F2B26-3355-488A-B26F-F323C45958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025669-C1D6-497C-8E95-6AED8007AB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3EFE4-B26E-4437-98FF-2DE6143F0CF7}" type="slidenum">
              <a:rPr lang="en-US" smtClean="0"/>
              <a:t>‹#›</a:t>
            </a:fld>
            <a:endParaRPr lang="en-US"/>
          </a:p>
        </p:txBody>
      </p:sp>
    </p:spTree>
    <p:extLst>
      <p:ext uri="{BB962C8B-B14F-4D97-AF65-F5344CB8AC3E}">
        <p14:creationId xmlns:p14="http://schemas.microsoft.com/office/powerpoint/2010/main" val="4154597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cdn.pixabay.com/photo/2014/11/25/20/52/conversation-545621_1280.png"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19.xml.rels><?xml version="1.0" encoding="UTF-8" standalone="yes"?>
<Relationships xmlns="http://schemas.openxmlformats.org/package/2006/relationships"><Relationship Id="rId3" Type="http://schemas.openxmlformats.org/officeDocument/2006/relationships/chart" Target="../charts/chart11.xml"/><Relationship Id="rId7" Type="http://schemas.openxmlformats.org/officeDocument/2006/relationships/chart" Target="../charts/chart15.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2.xml.rels><?xml version="1.0" encoding="UTF-8" standalone="yes"?>
<Relationships xmlns="http://schemas.openxmlformats.org/package/2006/relationships"><Relationship Id="rId3" Type="http://schemas.openxmlformats.org/officeDocument/2006/relationships/hyperlink" Target="https://images.pexels.com/photos/4144222/pexels-photo-4144222.jpeg?auto=compress&amp;cs=tinysrgb&amp;dpr=2&amp;w=5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hyperlink" Target="https://cdn.pixabay.com/photo/2018/01/17/07/06/laptop-3087585_1280.jp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package" Target="../embeddings/Microsoft_Word_Document.docx"/></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media.istockphoto.com/photos/stress-management-is-a-must-for-solo-entrepreneurs-picture-id1263846019?b=1&amp;k=20&amp;m=1263846019&amp;s=170667a&amp;w=0&amp;h=su-HmqCshquinMgmmOz3CMb4TYXSB1MQK_CzaQcmRl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hyperlink" Target="https://media.istockphoto.com/photos/over-the-shoulder-shot-of-engineer-working-with-cad-software-on-picture-id1176842849?b=1&amp;k=20&amp;m=1176842849&amp;s=170667a&amp;w=0&amp;h=qMpHmHW9aftcNV_sFuxjFerouEl4qmSGK5R9WbPGMkg=" TargetMode="External"/><Relationship Id="rId7" Type="http://schemas.openxmlformats.org/officeDocument/2006/relationships/hyperlink" Target="https://images.unsplash.com/photo-1530026186672-2cd00ffc50fe?ixlib=rb-1.2.1&amp;ixid=MnwxMjA3fDB8MHxzZWFyY2h8NHx8bWVkaWNhbCUyMHNjaG9vbHxlbnwwfHwwfHw%3D&amp;auto=format&amp;fit=crop&amp;w=1000&amp;q=60"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hyperlink" Target="https://images.pexels.com/photos/7550896/pexels-photo-7550896.jpeg?auto=compress&amp;cs=tinysrgb&amp;dpr=2&amp;w=500" TargetMode="External"/><Relationship Id="rId4" Type="http://schemas.openxmlformats.org/officeDocument/2006/relationships/image" Target="../media/image18.jpeg"/></Relationships>
</file>

<file path=ppt/slides/_rels/slide33.xml.rels><?xml version="1.0" encoding="UTF-8" standalone="yes"?>
<Relationships xmlns="http://schemas.openxmlformats.org/package/2006/relationships"><Relationship Id="rId3" Type="http://schemas.openxmlformats.org/officeDocument/2006/relationships/hyperlink" Target="mailto:faulcone@erau.edu"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hyperlink" Target="mailto:woodb14@erau.edu" TargetMode="External"/><Relationship Id="rId4" Type="http://schemas.openxmlformats.org/officeDocument/2006/relationships/hyperlink" Target="mailto:chambd17@erau.edu"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images.pexels.com/photos/313690/pexels-photo-313690.jpeg?auto=compress&amp;cs=tinysrgb&amp;dpr=2&amp;w=50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images.pexels.com/photos/5198239/pexels-photo-5198239.jpeg?auto=compress&amp;cs=tinysrgb&amp;dpr=2&amp;w=50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hyperlink" Target="https://images.unsplash.com/photo-1611301040782-7373f08d2df7?ixlib=rb-1.2.1&amp;ixid=MnwxMjA3fDB8MHxzZWFyY2h8MTN8fHNtaWxpbmclMjBjb21wdXRlcnxlbnwwfHwwfHw%3D&amp;auto=format&amp;fit=crop&amp;w=1000&amp;q=60" TargetMode="Externa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hyperlink" Target="https://images.pexels.com/photos/6266980/pexels-photo-6266980.jpeg?auto=compress&amp;cs=tinysrgb&amp;dpr=2&amp;w=50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7940BB-FBC4-492E-BD92-3B7B914D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441E19-377B-41DF-BDBB-936816506DA1}"/>
              </a:ext>
            </a:extLst>
          </p:cNvPr>
          <p:cNvSpPr>
            <a:spLocks noGrp="1"/>
          </p:cNvSpPr>
          <p:nvPr>
            <p:ph type="ctrTitle"/>
          </p:nvPr>
        </p:nvSpPr>
        <p:spPr>
          <a:xfrm>
            <a:off x="4853988" y="320041"/>
            <a:ext cx="6707084" cy="3892668"/>
          </a:xfrm>
        </p:spPr>
        <p:txBody>
          <a:bodyPr>
            <a:normAutofit/>
          </a:bodyPr>
          <a:lstStyle/>
          <a:p>
            <a:pPr algn="l"/>
            <a:r>
              <a:rPr lang="en-US" sz="5600">
                <a:latin typeface="Century Gothic" panose="020B0502020202020204" pitchFamily="34" charset="0"/>
              </a:rPr>
              <a:t>Instructional Efficiency in Asynchronous Online Discussions</a:t>
            </a:r>
          </a:p>
        </p:txBody>
      </p:sp>
      <p:sp>
        <p:nvSpPr>
          <p:cNvPr id="3" name="Subtitle 2">
            <a:extLst>
              <a:ext uri="{FF2B5EF4-FFF2-40B4-BE49-F238E27FC236}">
                <a16:creationId xmlns:a16="http://schemas.microsoft.com/office/drawing/2014/main" id="{09A35475-9B12-4C2A-B848-0080E0BD256E}"/>
              </a:ext>
            </a:extLst>
          </p:cNvPr>
          <p:cNvSpPr>
            <a:spLocks noGrp="1"/>
          </p:cNvSpPr>
          <p:nvPr>
            <p:ph type="subTitle" idx="1"/>
          </p:nvPr>
        </p:nvSpPr>
        <p:spPr>
          <a:xfrm>
            <a:off x="4853699" y="4631161"/>
            <a:ext cx="6707366" cy="1569486"/>
          </a:xfrm>
        </p:spPr>
        <p:txBody>
          <a:bodyPr>
            <a:normAutofit fontScale="92500" lnSpcReduction="10000"/>
          </a:bodyPr>
          <a:lstStyle/>
          <a:p>
            <a:pPr algn="l"/>
            <a:r>
              <a:rPr lang="en-US">
                <a:latin typeface="Century Gothic" panose="020B0502020202020204" pitchFamily="34" charset="0"/>
              </a:rPr>
              <a:t>Emily Faulconer, Ph.D.</a:t>
            </a:r>
          </a:p>
          <a:p>
            <a:pPr algn="l"/>
            <a:r>
              <a:rPr lang="en-US">
                <a:latin typeface="Century Gothic" panose="020B0502020202020204" pitchFamily="34" charset="0"/>
              </a:rPr>
              <a:t>Darryl Chamberlain, Ph.D.</a:t>
            </a:r>
          </a:p>
          <a:p>
            <a:pPr algn="l"/>
            <a:r>
              <a:rPr lang="en-US">
                <a:latin typeface="Century Gothic" panose="020B0502020202020204" pitchFamily="34" charset="0"/>
              </a:rPr>
              <a:t>Beverly Wood, Ph.D.</a:t>
            </a:r>
          </a:p>
          <a:p>
            <a:pPr algn="l"/>
            <a:r>
              <a:rPr lang="en-US" i="1">
                <a:latin typeface="Century Gothic" panose="020B0502020202020204" pitchFamily="34" charset="0"/>
              </a:rPr>
              <a:t>Embry-Riddle Aeronautical University</a:t>
            </a:r>
          </a:p>
        </p:txBody>
      </p:sp>
      <p:pic>
        <p:nvPicPr>
          <p:cNvPr id="5" name="Picture 4" descr="Embry-Riddle Eagle logo">
            <a:extLst>
              <a:ext uri="{FF2B5EF4-FFF2-40B4-BE49-F238E27FC236}">
                <a16:creationId xmlns:a16="http://schemas.microsoft.com/office/drawing/2014/main" id="{DE72CBC6-B657-4DA8-9F61-22C7D963C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270" y="1376020"/>
            <a:ext cx="3503401" cy="3892668"/>
          </a:xfrm>
          <a:prstGeom prst="rect">
            <a:avLst/>
          </a:prstGeom>
        </p:spPr>
      </p:pic>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987"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6201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598442" cy="1325563"/>
          </a:xfrm>
        </p:spPr>
        <p:txBody>
          <a:bodyPr>
            <a:normAutofit/>
          </a:bodyPr>
          <a:lstStyle/>
          <a:p>
            <a:r>
              <a:rPr lang="en-US" sz="4000">
                <a:latin typeface="Century Gothic" panose="020B0502020202020204" pitchFamily="34" charset="0"/>
              </a:rPr>
              <a:t>This study was designed as a quantitative descriptive case study.</a:t>
            </a:r>
          </a:p>
        </p:txBody>
      </p:sp>
      <p:sp>
        <p:nvSpPr>
          <p:cNvPr id="3" name="Content Placeholder 2"/>
          <p:cNvSpPr>
            <a:spLocks noGrp="1"/>
          </p:cNvSpPr>
          <p:nvPr>
            <p:ph idx="1"/>
          </p:nvPr>
        </p:nvSpPr>
        <p:spPr>
          <a:xfrm>
            <a:off x="433137" y="2003848"/>
            <a:ext cx="11309684" cy="4694069"/>
          </a:xfrm>
          <a:noFill/>
        </p:spPr>
        <p:txBody>
          <a:bodyPr vert="horz" lIns="91440" tIns="45720" rIns="91440" bIns="45720" rtlCol="0" anchor="t">
            <a:normAutofit fontScale="77500" lnSpcReduction="20000"/>
          </a:bodyPr>
          <a:lstStyle/>
          <a:p>
            <a:pPr marL="0" indent="0">
              <a:spcBef>
                <a:spcPts val="1200"/>
              </a:spcBef>
              <a:spcAft>
                <a:spcPts val="1200"/>
              </a:spcAft>
              <a:buNone/>
            </a:pPr>
            <a:r>
              <a:rPr lang="en-US" sz="2600" b="1" dirty="0">
                <a:latin typeface="Century Gothic"/>
              </a:rPr>
              <a:t>RQ1: </a:t>
            </a:r>
            <a:r>
              <a:rPr lang="en-US" sz="2600" dirty="0">
                <a:latin typeface="Century Gothic"/>
              </a:rPr>
              <a:t>Are student social &amp; cognitive presences and instructor social &amp; teaching presences </a:t>
            </a:r>
            <a:br>
              <a:rPr lang="en-US" sz="2600" dirty="0">
                <a:latin typeface="Century Gothic" panose="020B0502020202020204" pitchFamily="34" charset="0"/>
              </a:rPr>
            </a:br>
            <a:r>
              <a:rPr lang="en-US" sz="2600" dirty="0">
                <a:latin typeface="Century Gothic"/>
              </a:rPr>
              <a:t>          consistent throughout a course (module-to-module)? Section to section? </a:t>
            </a:r>
          </a:p>
          <a:p>
            <a:pPr marL="0" indent="0">
              <a:spcBef>
                <a:spcPts val="1200"/>
              </a:spcBef>
              <a:spcAft>
                <a:spcPts val="1200"/>
              </a:spcAft>
              <a:buNone/>
            </a:pPr>
            <a:r>
              <a:rPr lang="en-US" sz="2600" b="1" dirty="0">
                <a:latin typeface="Century Gothic"/>
              </a:rPr>
              <a:t>RQ2: </a:t>
            </a:r>
            <a:r>
              <a:rPr lang="en-US" sz="2600" dirty="0">
                <a:latin typeface="Century Gothic"/>
              </a:rPr>
              <a:t>What factors predominate within each presence?</a:t>
            </a:r>
          </a:p>
          <a:p>
            <a:pPr marL="0" indent="0">
              <a:spcBef>
                <a:spcPts val="1200"/>
              </a:spcBef>
              <a:spcAft>
                <a:spcPts val="1200"/>
              </a:spcAft>
              <a:buNone/>
            </a:pPr>
            <a:r>
              <a:rPr lang="en-US" sz="2600" b="1" dirty="0">
                <a:latin typeface="Century Gothic"/>
              </a:rPr>
              <a:t>RQ3: </a:t>
            </a:r>
            <a:r>
              <a:rPr lang="en-US" sz="2600" dirty="0">
                <a:latin typeface="Century Gothic"/>
              </a:rPr>
              <a:t>What tasks in asynchronous online discussions influenced cognitive load?</a:t>
            </a:r>
          </a:p>
          <a:p>
            <a:pPr marL="0" indent="0">
              <a:spcBef>
                <a:spcPts val="600"/>
              </a:spcBef>
              <a:spcAft>
                <a:spcPts val="600"/>
              </a:spcAft>
              <a:buNone/>
            </a:pPr>
            <a:endParaRPr lang="en-US" sz="2600">
              <a:latin typeface="Century Gothic" panose="020B0502020202020204" pitchFamily="34" charset="0"/>
            </a:endParaRPr>
          </a:p>
          <a:p>
            <a:pPr marL="0" indent="0">
              <a:spcBef>
                <a:spcPts val="600"/>
              </a:spcBef>
              <a:spcAft>
                <a:spcPts val="600"/>
              </a:spcAft>
              <a:buNone/>
            </a:pPr>
            <a:r>
              <a:rPr lang="en-US" sz="2600" dirty="0">
                <a:latin typeface="Century Gothic"/>
              </a:rPr>
              <a:t>(variables measured, not manipulated or controlled) </a:t>
            </a:r>
          </a:p>
          <a:p>
            <a:pPr marL="0" indent="0">
              <a:spcBef>
                <a:spcPts val="600"/>
              </a:spcBef>
              <a:spcAft>
                <a:spcPts val="600"/>
              </a:spcAft>
              <a:buNone/>
            </a:pPr>
            <a:r>
              <a:rPr lang="en-US" sz="2300" b="1" dirty="0">
                <a:latin typeface="Century Gothic"/>
              </a:rPr>
              <a:t>Population: </a:t>
            </a:r>
            <a:r>
              <a:rPr lang="en-US" sz="2300" dirty="0">
                <a:latin typeface="Century Gothic"/>
              </a:rPr>
              <a:t>Introductory Physics sections Oct 2020 – Jan 2021</a:t>
            </a:r>
            <a:endParaRPr lang="en-US" sz="2100" dirty="0">
              <a:latin typeface="Century Gothic"/>
            </a:endParaRPr>
          </a:p>
          <a:p>
            <a:pPr>
              <a:spcBef>
                <a:spcPts val="600"/>
              </a:spcBef>
              <a:spcAft>
                <a:spcPts val="600"/>
              </a:spcAft>
            </a:pPr>
            <a:r>
              <a:rPr lang="en-US" sz="2300" b="1" dirty="0">
                <a:latin typeface="Century Gothic"/>
              </a:rPr>
              <a:t>Survey data: </a:t>
            </a:r>
            <a:r>
              <a:rPr lang="en-US" sz="2300" dirty="0">
                <a:latin typeface="Century Gothic"/>
              </a:rPr>
              <a:t>NASA-TLX</a:t>
            </a:r>
          </a:p>
          <a:p>
            <a:pPr lvl="1">
              <a:spcBef>
                <a:spcPts val="600"/>
              </a:spcBef>
              <a:spcAft>
                <a:spcPts val="600"/>
              </a:spcAft>
            </a:pPr>
            <a:r>
              <a:rPr lang="en-US" sz="2100" dirty="0">
                <a:latin typeface="Century Gothic"/>
              </a:rPr>
              <a:t>476 Pop, 67 Resp (14% response rate)</a:t>
            </a:r>
          </a:p>
          <a:p>
            <a:pPr>
              <a:spcBef>
                <a:spcPts val="600"/>
              </a:spcBef>
              <a:spcAft>
                <a:spcPts val="600"/>
              </a:spcAft>
            </a:pPr>
            <a:r>
              <a:rPr lang="en-US" sz="2300" b="1" dirty="0">
                <a:latin typeface="Century Gothic"/>
              </a:rPr>
              <a:t>LMS data: </a:t>
            </a:r>
            <a:endParaRPr lang="en-US" sz="2300" b="1" dirty="0">
              <a:latin typeface="Century Gothic" panose="020B0502020202020204" pitchFamily="34" charset="0"/>
            </a:endParaRPr>
          </a:p>
          <a:p>
            <a:pPr lvl="1">
              <a:spcBef>
                <a:spcPts val="600"/>
              </a:spcBef>
              <a:spcAft>
                <a:spcPts val="600"/>
              </a:spcAft>
            </a:pPr>
            <a:r>
              <a:rPr lang="en-US" sz="2100" dirty="0">
                <a:latin typeface="Century Gothic"/>
              </a:rPr>
              <a:t>final course grade, discussion scores (476 total)</a:t>
            </a:r>
          </a:p>
          <a:p>
            <a:pPr lvl="1">
              <a:spcBef>
                <a:spcPts val="600"/>
              </a:spcBef>
              <a:spcAft>
                <a:spcPts val="600"/>
              </a:spcAft>
            </a:pPr>
            <a:r>
              <a:rPr lang="en-US" sz="2100" dirty="0">
                <a:latin typeface="Century Gothic"/>
              </a:rPr>
              <a:t>Discussion transcripts (29, 12, 27, 23 = 91 total)</a:t>
            </a:r>
          </a:p>
        </p:txBody>
      </p:sp>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pic>
        <p:nvPicPr>
          <p:cNvPr id="9" name="Picture 4" descr="Black Ballpoint on Top of White Printer Paper">
            <a:extLst>
              <a:ext uri="{FF2B5EF4-FFF2-40B4-BE49-F238E27FC236}">
                <a16:creationId xmlns:a16="http://schemas.microsoft.com/office/drawing/2014/main" id="{EE4126F6-A395-42A9-91F0-70C4EC9EA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4507" y="4017518"/>
            <a:ext cx="4332090" cy="2599254"/>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850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598442" cy="1325563"/>
          </a:xfrm>
        </p:spPr>
        <p:txBody>
          <a:bodyPr>
            <a:normAutofit/>
          </a:bodyPr>
          <a:lstStyle/>
          <a:p>
            <a:r>
              <a:rPr lang="en-US" sz="4000">
                <a:latin typeface="Century Gothic" panose="020B0502020202020204" pitchFamily="34" charset="0"/>
              </a:rPr>
              <a:t>Discussion transcripts were coded for community of inquiry presences. </a:t>
            </a:r>
          </a:p>
        </p:txBody>
      </p:sp>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graphicFrame>
        <p:nvGraphicFramePr>
          <p:cNvPr id="10" name="Table 10">
            <a:extLst>
              <a:ext uri="{FF2B5EF4-FFF2-40B4-BE49-F238E27FC236}">
                <a16:creationId xmlns:a16="http://schemas.microsoft.com/office/drawing/2014/main" id="{A56F5876-3FC4-FB48-A5B9-E480AAEE5F5D}"/>
              </a:ext>
            </a:extLst>
          </p:cNvPr>
          <p:cNvGraphicFramePr>
            <a:graphicFrameLocks noGrp="1"/>
          </p:cNvGraphicFramePr>
          <p:nvPr>
            <p:extLst>
              <p:ext uri="{D42A27DB-BD31-4B8C-83A1-F6EECF244321}">
                <p14:modId xmlns:p14="http://schemas.microsoft.com/office/powerpoint/2010/main" val="36092505"/>
              </p:ext>
            </p:extLst>
          </p:nvPr>
        </p:nvGraphicFramePr>
        <p:xfrm>
          <a:off x="156411" y="1738423"/>
          <a:ext cx="11879178" cy="5093809"/>
        </p:xfrm>
        <a:graphic>
          <a:graphicData uri="http://schemas.openxmlformats.org/drawingml/2006/table">
            <a:tbl>
              <a:tblPr firstRow="1" bandRow="1">
                <a:tableStyleId>{5C22544A-7EE6-4342-B048-85BDC9FD1C3A}</a:tableStyleId>
              </a:tblPr>
              <a:tblGrid>
                <a:gridCol w="3959726">
                  <a:extLst>
                    <a:ext uri="{9D8B030D-6E8A-4147-A177-3AD203B41FA5}">
                      <a16:colId xmlns:a16="http://schemas.microsoft.com/office/drawing/2014/main" val="193126783"/>
                    </a:ext>
                  </a:extLst>
                </a:gridCol>
                <a:gridCol w="3959726">
                  <a:extLst>
                    <a:ext uri="{9D8B030D-6E8A-4147-A177-3AD203B41FA5}">
                      <a16:colId xmlns:a16="http://schemas.microsoft.com/office/drawing/2014/main" val="1810223274"/>
                    </a:ext>
                  </a:extLst>
                </a:gridCol>
                <a:gridCol w="3959726">
                  <a:extLst>
                    <a:ext uri="{9D8B030D-6E8A-4147-A177-3AD203B41FA5}">
                      <a16:colId xmlns:a16="http://schemas.microsoft.com/office/drawing/2014/main" val="1895528505"/>
                    </a:ext>
                  </a:extLst>
                </a:gridCol>
              </a:tblGrid>
              <a:tr h="436741">
                <a:tc>
                  <a:txBody>
                    <a:bodyPr/>
                    <a:lstStyle/>
                    <a:p>
                      <a:pPr algn="ctr"/>
                      <a:r>
                        <a:rPr lang="en-US">
                          <a:solidFill>
                            <a:schemeClr val="tx1"/>
                          </a:solidFill>
                          <a:latin typeface="Century Gothic" panose="020B0502020202020204" pitchFamily="34" charset="0"/>
                        </a:rPr>
                        <a:t>Student Social Presence</a:t>
                      </a:r>
                    </a:p>
                  </a:txBody>
                  <a:tcPr anchor="ctr">
                    <a:solidFill>
                      <a:schemeClr val="accent4">
                        <a:lumMod val="20000"/>
                        <a:lumOff val="80000"/>
                      </a:schemeClr>
                    </a:solidFill>
                  </a:tcPr>
                </a:tc>
                <a:tc>
                  <a:txBody>
                    <a:bodyPr/>
                    <a:lstStyle/>
                    <a:p>
                      <a:pPr algn="ctr"/>
                      <a:r>
                        <a:rPr lang="en-US">
                          <a:solidFill>
                            <a:schemeClr val="tx1"/>
                          </a:solidFill>
                          <a:latin typeface="Century Gothic" panose="020B0502020202020204" pitchFamily="34" charset="0"/>
                        </a:rPr>
                        <a:t>Student Cognitive Presence</a:t>
                      </a:r>
                    </a:p>
                  </a:txBody>
                  <a:tcPr anchor="ctr">
                    <a:solidFill>
                      <a:schemeClr val="bg2">
                        <a:lumMod val="90000"/>
                      </a:schemeClr>
                    </a:solidFill>
                  </a:tcPr>
                </a:tc>
                <a:tc>
                  <a:txBody>
                    <a:bodyPr/>
                    <a:lstStyle/>
                    <a:p>
                      <a:pPr algn="ctr"/>
                      <a:r>
                        <a:rPr lang="en-US">
                          <a:solidFill>
                            <a:schemeClr val="tx1"/>
                          </a:solidFill>
                          <a:latin typeface="Century Gothic" panose="020B0502020202020204" pitchFamily="34" charset="0"/>
                        </a:rPr>
                        <a:t>Instructor Presence</a:t>
                      </a:r>
                    </a:p>
                  </a:txBody>
                  <a:tcPr anchor="ctr">
                    <a:solidFill>
                      <a:schemeClr val="accent6">
                        <a:lumMod val="20000"/>
                        <a:lumOff val="80000"/>
                      </a:schemeClr>
                    </a:solidFill>
                  </a:tcPr>
                </a:tc>
                <a:extLst>
                  <a:ext uri="{0D108BD9-81ED-4DB2-BD59-A6C34878D82A}">
                    <a16:rowId xmlns:a16="http://schemas.microsoft.com/office/drawing/2014/main" val="1004894430"/>
                  </a:ext>
                </a:extLst>
              </a:tr>
              <a:tr h="912630">
                <a:tc>
                  <a:txBody>
                    <a:bodyPr/>
                    <a:lstStyle/>
                    <a:p>
                      <a:r>
                        <a:rPr lang="en-US" b="1">
                          <a:latin typeface="Century Gothic" panose="020B0502020202020204" pitchFamily="34" charset="0"/>
                        </a:rPr>
                        <a:t>Affective Responses: </a:t>
                      </a:r>
                      <a:br>
                        <a:rPr lang="en-US" b="1">
                          <a:latin typeface="Century Gothic" panose="020B0502020202020204" pitchFamily="34" charset="0"/>
                        </a:rPr>
                      </a:br>
                      <a:r>
                        <a:rPr lang="en-US" sz="1600" i="0" kern="1200">
                          <a:solidFill>
                            <a:schemeClr val="dk1"/>
                          </a:solidFill>
                          <a:effectLst/>
                          <a:latin typeface="Century Gothic" panose="020B0502020202020204" pitchFamily="34" charset="0"/>
                          <a:ea typeface="+mn-ea"/>
                          <a:cs typeface="+mn-cs"/>
                        </a:rPr>
                        <a:t>Emotion, expressions, humor, or personal information.</a:t>
                      </a:r>
                      <a:r>
                        <a:rPr lang="en-US" sz="1600" i="0">
                          <a:effectLst/>
                          <a:latin typeface="Century Gothic" panose="020B0502020202020204" pitchFamily="34" charset="0"/>
                        </a:rPr>
                        <a:t> </a:t>
                      </a:r>
                      <a:endParaRPr lang="en-US" sz="1600" i="0">
                        <a:latin typeface="Century Gothic" panose="020B0502020202020204" pitchFamily="34" charset="0"/>
                      </a:endParaRPr>
                    </a:p>
                  </a:txBody>
                  <a:tcPr>
                    <a:solidFill>
                      <a:schemeClr val="accent4">
                        <a:lumMod val="20000"/>
                        <a:lumOff val="80000"/>
                      </a:schemeClr>
                    </a:solidFill>
                  </a:tcPr>
                </a:tc>
                <a:tc>
                  <a:txBody>
                    <a:bodyPr/>
                    <a:lstStyle/>
                    <a:p>
                      <a:r>
                        <a:rPr lang="en-US" b="1">
                          <a:latin typeface="Century Gothic" panose="020B0502020202020204" pitchFamily="34" charset="0"/>
                        </a:rPr>
                        <a:t>Triggering Event: </a:t>
                      </a:r>
                      <a:br>
                        <a:rPr lang="en-US" b="1">
                          <a:latin typeface="Century Gothic" panose="020B0502020202020204" pitchFamily="34" charset="0"/>
                        </a:rPr>
                      </a:br>
                      <a:r>
                        <a:rPr lang="en-US" sz="1600" i="0" kern="1200">
                          <a:solidFill>
                            <a:schemeClr val="dk1"/>
                          </a:solidFill>
                          <a:effectLst/>
                          <a:latin typeface="Century Gothic" panose="020B0502020202020204" pitchFamily="34" charset="0"/>
                          <a:ea typeface="+mn-ea"/>
                          <a:cs typeface="+mn-cs"/>
                        </a:rPr>
                        <a:t>Asking a content question or clarifying content.</a:t>
                      </a:r>
                      <a:r>
                        <a:rPr lang="en-US" sz="1600" i="0">
                          <a:effectLst/>
                          <a:latin typeface="Century Gothic" panose="020B0502020202020204" pitchFamily="34" charset="0"/>
                        </a:rPr>
                        <a:t> </a:t>
                      </a:r>
                      <a:endParaRPr lang="en-US" sz="1600" i="0">
                        <a:latin typeface="Century Gothic" panose="020B0502020202020204" pitchFamily="34" charset="0"/>
                      </a:endParaRPr>
                    </a:p>
                  </a:txBody>
                  <a:tcPr>
                    <a:solidFill>
                      <a:schemeClr val="bg2">
                        <a:lumMod val="90000"/>
                      </a:schemeClr>
                    </a:solidFill>
                  </a:tcPr>
                </a:tc>
                <a:tc>
                  <a:txBody>
                    <a:bodyPr/>
                    <a:lstStyle/>
                    <a:p>
                      <a:r>
                        <a:rPr lang="en-US" b="1">
                          <a:latin typeface="Century Gothic" panose="020B0502020202020204" pitchFamily="34" charset="0"/>
                        </a:rPr>
                        <a:t>Facilitating Discourse: </a:t>
                      </a:r>
                      <a:br>
                        <a:rPr lang="en-US" b="1">
                          <a:latin typeface="Century Gothic" panose="020B0502020202020204" pitchFamily="34" charset="0"/>
                        </a:rPr>
                      </a:br>
                      <a:r>
                        <a:rPr lang="en-US" sz="1600" b="0" i="0">
                          <a:latin typeface="Century Gothic" panose="020B0502020202020204" pitchFamily="34" charset="0"/>
                        </a:rPr>
                        <a:t>Encouraging consensus and student contribution.</a:t>
                      </a:r>
                      <a:endParaRPr lang="en-US" sz="1600" b="1" i="0">
                        <a:latin typeface="Century Gothic" panose="020B0502020202020204" pitchFamily="34" charset="0"/>
                      </a:endParaRPr>
                    </a:p>
                  </a:txBody>
                  <a:tcPr>
                    <a:solidFill>
                      <a:schemeClr val="accent6">
                        <a:lumMod val="20000"/>
                        <a:lumOff val="80000"/>
                      </a:schemeClr>
                    </a:solidFill>
                  </a:tcPr>
                </a:tc>
                <a:extLst>
                  <a:ext uri="{0D108BD9-81ED-4DB2-BD59-A6C34878D82A}">
                    <a16:rowId xmlns:a16="http://schemas.microsoft.com/office/drawing/2014/main" val="2061618409"/>
                  </a:ext>
                </a:extLst>
              </a:tr>
              <a:tr h="1186419">
                <a:tc>
                  <a:txBody>
                    <a:bodyPr/>
                    <a:lstStyle/>
                    <a:p>
                      <a:r>
                        <a:rPr lang="en-US" b="1">
                          <a:latin typeface="Century Gothic" panose="020B0502020202020204" pitchFamily="34" charset="0"/>
                        </a:rPr>
                        <a:t>Interactive Responses: </a:t>
                      </a:r>
                      <a:br>
                        <a:rPr lang="en-US" b="1">
                          <a:latin typeface="Century Gothic" panose="020B0502020202020204" pitchFamily="34" charset="0"/>
                        </a:rPr>
                      </a:br>
                      <a:r>
                        <a:rPr lang="en-US" sz="1800" i="0" kern="1200">
                          <a:solidFill>
                            <a:schemeClr val="dk1"/>
                          </a:solidFill>
                          <a:effectLst/>
                          <a:latin typeface="Century Gothic" panose="020B0502020202020204" pitchFamily="34" charset="0"/>
                          <a:ea typeface="+mn-ea"/>
                          <a:cs typeface="+mn-cs"/>
                        </a:rPr>
                        <a:t>Responses </a:t>
                      </a:r>
                      <a:r>
                        <a:rPr lang="en-US" sz="1800" i="1" u="none" kern="1200">
                          <a:solidFill>
                            <a:schemeClr val="dk1"/>
                          </a:solidFill>
                          <a:effectLst/>
                          <a:latin typeface="Century Gothic" panose="020B0502020202020204" pitchFamily="34" charset="0"/>
                          <a:ea typeface="+mn-ea"/>
                          <a:cs typeface="+mn-cs"/>
                        </a:rPr>
                        <a:t>between</a:t>
                      </a:r>
                      <a:r>
                        <a:rPr lang="en-US" sz="1800" i="0" kern="1200">
                          <a:solidFill>
                            <a:schemeClr val="dk1"/>
                          </a:solidFill>
                          <a:effectLst/>
                          <a:latin typeface="Century Gothic" panose="020B0502020202020204" pitchFamily="34" charset="0"/>
                          <a:ea typeface="+mn-ea"/>
                          <a:cs typeface="+mn-cs"/>
                        </a:rPr>
                        <a:t> individuals.</a:t>
                      </a:r>
                      <a:r>
                        <a:rPr lang="en-US" sz="1800" i="0">
                          <a:effectLst/>
                          <a:latin typeface="Century Gothic" panose="020B0502020202020204" pitchFamily="34" charset="0"/>
                        </a:rPr>
                        <a:t> </a:t>
                      </a:r>
                      <a:endParaRPr lang="en-US" sz="1800" i="0">
                        <a:latin typeface="Century Gothic" panose="020B0502020202020204" pitchFamily="34" charset="0"/>
                      </a:endParaRP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latin typeface="Century Gothic" panose="020B0502020202020204" pitchFamily="34" charset="0"/>
                        </a:rPr>
                        <a:t>Exploration: </a:t>
                      </a:r>
                      <a:br>
                        <a:rPr lang="en-US" b="1">
                          <a:latin typeface="Century Gothic" panose="020B0502020202020204" pitchFamily="34" charset="0"/>
                        </a:rPr>
                      </a:br>
                      <a:r>
                        <a:rPr lang="en-US" sz="1600" i="0" kern="1200">
                          <a:solidFill>
                            <a:schemeClr val="dk1"/>
                          </a:solidFill>
                          <a:effectLst/>
                          <a:latin typeface="Century Gothic" panose="020B0502020202020204" pitchFamily="34" charset="0"/>
                          <a:ea typeface="+mn-ea"/>
                          <a:cs typeface="+mn-cs"/>
                        </a:rPr>
                        <a:t>Low-level arguments like (dis)-agreeing without substance, sharing facts, stating content opinions, and content-related stories.</a:t>
                      </a:r>
                    </a:p>
                  </a:txBody>
                  <a:tcPr>
                    <a:solidFill>
                      <a:schemeClr val="bg2">
                        <a:lumMod val="90000"/>
                      </a:schemeClr>
                    </a:solidFill>
                  </a:tcPr>
                </a:tc>
                <a:tc>
                  <a:txBody>
                    <a:bodyPr/>
                    <a:lstStyle/>
                    <a:p>
                      <a:r>
                        <a:rPr lang="en-US" b="1">
                          <a:latin typeface="Century Gothic" panose="020B0502020202020204" pitchFamily="34" charset="0"/>
                        </a:rPr>
                        <a:t>Instructional Design &amp; Organization: </a:t>
                      </a:r>
                      <a:br>
                        <a:rPr lang="en-US" b="1">
                          <a:latin typeface="Century Gothic" panose="020B0502020202020204" pitchFamily="34" charset="0"/>
                        </a:rPr>
                      </a:br>
                      <a:r>
                        <a:rPr lang="en-US" sz="1600" b="0" i="0">
                          <a:latin typeface="Century Gothic" panose="020B0502020202020204" pitchFamily="34" charset="0"/>
                        </a:rPr>
                        <a:t>Setting expectations, establishing netiquette, and macro-level comments about course and content.</a:t>
                      </a:r>
                      <a:endParaRPr lang="en-US" sz="1600" b="1" i="0">
                        <a:latin typeface="Century Gothic" panose="020B0502020202020204" pitchFamily="34" charset="0"/>
                      </a:endParaRPr>
                    </a:p>
                  </a:txBody>
                  <a:tcPr>
                    <a:solidFill>
                      <a:schemeClr val="accent6">
                        <a:lumMod val="20000"/>
                        <a:lumOff val="80000"/>
                      </a:schemeClr>
                    </a:solidFill>
                  </a:tcPr>
                </a:tc>
                <a:extLst>
                  <a:ext uri="{0D108BD9-81ED-4DB2-BD59-A6C34878D82A}">
                    <a16:rowId xmlns:a16="http://schemas.microsoft.com/office/drawing/2014/main" val="1713559882"/>
                  </a:ext>
                </a:extLst>
              </a:tr>
              <a:tr h="1186419">
                <a:tc>
                  <a:txBody>
                    <a:bodyPr/>
                    <a:lstStyle/>
                    <a:p>
                      <a:r>
                        <a:rPr lang="en-US" b="1">
                          <a:latin typeface="Century Gothic" panose="020B0502020202020204" pitchFamily="34" charset="0"/>
                        </a:rPr>
                        <a:t>Cohesive Responses: </a:t>
                      </a:r>
                      <a:br>
                        <a:rPr lang="en-US" b="1">
                          <a:latin typeface="Century Gothic" panose="020B0502020202020204" pitchFamily="34" charset="0"/>
                        </a:rPr>
                      </a:br>
                      <a:r>
                        <a:rPr lang="en-US" sz="1600" i="0" kern="1200">
                          <a:solidFill>
                            <a:schemeClr val="dk1"/>
                          </a:solidFill>
                          <a:effectLst/>
                          <a:latin typeface="Century Gothic" panose="020B0502020202020204" pitchFamily="34" charset="0"/>
                          <a:ea typeface="+mn-ea"/>
                          <a:cs typeface="+mn-cs"/>
                        </a:rPr>
                        <a:t>Responses to the class in general or purely social functions.</a:t>
                      </a:r>
                      <a:r>
                        <a:rPr lang="en-US" sz="1600" i="0">
                          <a:effectLst/>
                          <a:latin typeface="Century Gothic" panose="020B0502020202020204" pitchFamily="34" charset="0"/>
                        </a:rPr>
                        <a:t> </a:t>
                      </a:r>
                      <a:endParaRPr lang="en-US" sz="1600" i="0">
                        <a:latin typeface="Century Gothic" panose="020B0502020202020204" pitchFamily="34" charset="0"/>
                      </a:endParaRP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latin typeface="Century Gothic" panose="020B0502020202020204" pitchFamily="34" charset="0"/>
                        </a:rPr>
                        <a:t>Integration: </a:t>
                      </a:r>
                      <a:br>
                        <a:rPr lang="en-US" b="1">
                          <a:latin typeface="Century Gothic" panose="020B0502020202020204" pitchFamily="34" charset="0"/>
                        </a:rPr>
                      </a:br>
                      <a:r>
                        <a:rPr lang="en-US" sz="1600" i="0" kern="1200">
                          <a:solidFill>
                            <a:schemeClr val="dk1"/>
                          </a:solidFill>
                          <a:effectLst/>
                          <a:latin typeface="Century Gothic" panose="020B0502020202020204" pitchFamily="34" charset="0"/>
                          <a:ea typeface="+mn-ea"/>
                          <a:cs typeface="+mn-cs"/>
                        </a:rPr>
                        <a:t>High-level arguments like building on a previous statement, (dis)agreement with reasoning, &amp; making conclusions.</a:t>
                      </a:r>
                    </a:p>
                  </a:txBody>
                  <a:tcPr>
                    <a:solidFill>
                      <a:schemeClr val="bg2">
                        <a:lumMod val="90000"/>
                      </a:schemeClr>
                    </a:solidFill>
                  </a:tcPr>
                </a:tc>
                <a:tc>
                  <a:txBody>
                    <a:bodyPr/>
                    <a:lstStyle/>
                    <a:p>
                      <a:r>
                        <a:rPr lang="en-US" b="1">
                          <a:latin typeface="Century Gothic" panose="020B0502020202020204" pitchFamily="34" charset="0"/>
                        </a:rPr>
                        <a:t>Direct Instruction: </a:t>
                      </a:r>
                      <a:br>
                        <a:rPr lang="en-US" b="1">
                          <a:latin typeface="Century Gothic" panose="020B0502020202020204" pitchFamily="34" charset="0"/>
                        </a:rPr>
                      </a:br>
                      <a:r>
                        <a:rPr lang="en-US" sz="1600" i="0">
                          <a:latin typeface="Century Gothic" panose="020B0502020202020204" pitchFamily="34" charset="0"/>
                        </a:rPr>
                        <a:t>Responses that focus on student learning of discussion concepts. </a:t>
                      </a:r>
                    </a:p>
                  </a:txBody>
                  <a:tcPr>
                    <a:solidFill>
                      <a:schemeClr val="accent6">
                        <a:lumMod val="20000"/>
                        <a:lumOff val="80000"/>
                      </a:schemeClr>
                    </a:solidFill>
                  </a:tcPr>
                </a:tc>
                <a:extLst>
                  <a:ext uri="{0D108BD9-81ED-4DB2-BD59-A6C34878D82A}">
                    <a16:rowId xmlns:a16="http://schemas.microsoft.com/office/drawing/2014/main" val="163583278"/>
                  </a:ext>
                </a:extLst>
              </a:tr>
              <a:tr h="1186419">
                <a:tc>
                  <a:txBody>
                    <a:bodyPr/>
                    <a:lstStyle/>
                    <a:p>
                      <a:endParaRPr lang="en-US">
                        <a:latin typeface="Century Gothic" panose="020B0502020202020204" pitchFamily="34" charset="0"/>
                      </a:endParaRPr>
                    </a:p>
                  </a:txBody>
                  <a:tcPr>
                    <a:noFill/>
                  </a:tcPr>
                </a:tc>
                <a:tc>
                  <a:txBody>
                    <a:bodyPr/>
                    <a:lstStyle/>
                    <a:p>
                      <a:r>
                        <a:rPr lang="en-US" b="1">
                          <a:latin typeface="Century Gothic" panose="020B0502020202020204" pitchFamily="34" charset="0"/>
                        </a:rPr>
                        <a:t>Resolution: </a:t>
                      </a:r>
                      <a:br>
                        <a:rPr lang="en-US" b="1">
                          <a:latin typeface="Century Gothic" panose="020B0502020202020204" pitchFamily="34" charset="0"/>
                        </a:rPr>
                      </a:br>
                      <a:r>
                        <a:rPr lang="en-US" sz="1600" i="0" kern="1200">
                          <a:solidFill>
                            <a:schemeClr val="dk1"/>
                          </a:solidFill>
                          <a:effectLst/>
                          <a:latin typeface="Century Gothic" panose="020B0502020202020204" pitchFamily="34" charset="0"/>
                          <a:ea typeface="+mn-ea"/>
                          <a:cs typeface="+mn-cs"/>
                        </a:rPr>
                        <a:t>Highest-level arguments like synthesis of information and drawing a conclusion with reasoning.</a:t>
                      </a:r>
                      <a:r>
                        <a:rPr lang="en-US" sz="1600" i="0">
                          <a:effectLst/>
                          <a:latin typeface="Century Gothic" panose="020B0502020202020204" pitchFamily="34" charset="0"/>
                        </a:rPr>
                        <a:t> </a:t>
                      </a:r>
                      <a:endParaRPr lang="en-US" sz="1600" i="0">
                        <a:latin typeface="Century Gothic" panose="020B0502020202020204" pitchFamily="34" charset="0"/>
                      </a:endParaRPr>
                    </a:p>
                  </a:txBody>
                  <a:tcPr>
                    <a:solidFill>
                      <a:schemeClr val="bg2">
                        <a:lumMod val="90000"/>
                      </a:schemeClr>
                    </a:solidFill>
                  </a:tcPr>
                </a:tc>
                <a:tc>
                  <a:txBody>
                    <a:bodyPr/>
                    <a:lstStyle/>
                    <a:p>
                      <a:endParaRPr lang="en-US">
                        <a:latin typeface="Century Gothic" panose="020B0502020202020204" pitchFamily="34" charset="0"/>
                      </a:endParaRPr>
                    </a:p>
                  </a:txBody>
                  <a:tcPr>
                    <a:noFill/>
                  </a:tcPr>
                </a:tc>
                <a:extLst>
                  <a:ext uri="{0D108BD9-81ED-4DB2-BD59-A6C34878D82A}">
                    <a16:rowId xmlns:a16="http://schemas.microsoft.com/office/drawing/2014/main" val="3567438509"/>
                  </a:ext>
                </a:extLst>
              </a:tr>
            </a:tbl>
          </a:graphicData>
        </a:graphic>
      </p:graphicFrame>
    </p:spTree>
    <p:extLst>
      <p:ext uri="{BB962C8B-B14F-4D97-AF65-F5344CB8AC3E}">
        <p14:creationId xmlns:p14="http://schemas.microsoft.com/office/powerpoint/2010/main" val="2644606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309684" cy="1325563"/>
          </a:xfrm>
        </p:spPr>
        <p:txBody>
          <a:bodyPr>
            <a:normAutofit/>
          </a:bodyPr>
          <a:lstStyle/>
          <a:p>
            <a:r>
              <a:rPr lang="en-US" sz="4000">
                <a:latin typeface="Century Gothic" panose="020B0502020202020204" pitchFamily="34" charset="0"/>
              </a:rPr>
              <a:t>We identified 5 discrete tasks involved in engaging in asynchronous online discussions.</a:t>
            </a:r>
          </a:p>
        </p:txBody>
      </p:sp>
      <p:cxnSp>
        <p:nvCxnSpPr>
          <p:cNvPr id="4" name="Straight Connector 3"/>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grpSp>
        <p:nvGrpSpPr>
          <p:cNvPr id="8" name="Group 7"/>
          <p:cNvGrpSpPr/>
          <p:nvPr/>
        </p:nvGrpSpPr>
        <p:grpSpPr>
          <a:xfrm>
            <a:off x="431321" y="2001327"/>
            <a:ext cx="6514911" cy="685800"/>
            <a:chOff x="431321" y="2001327"/>
            <a:chExt cx="5678905" cy="685800"/>
          </a:xfrm>
        </p:grpSpPr>
        <p:sp>
          <p:nvSpPr>
            <p:cNvPr id="9" name="Rectangle 8"/>
            <p:cNvSpPr/>
            <p:nvPr/>
          </p:nvSpPr>
          <p:spPr>
            <a:xfrm>
              <a:off x="431321" y="2001327"/>
              <a:ext cx="5229726" cy="68580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sym typeface="Wingdings" panose="05000000000000000000" pitchFamily="2" charset="2"/>
                </a:rPr>
                <a:t> </a:t>
              </a:r>
              <a:endParaRPr lang="en-US" sz="2200">
                <a:solidFill>
                  <a:schemeClr val="tx1"/>
                </a:solidFill>
                <a:latin typeface="Century Gothic" panose="020B0502020202020204" pitchFamily="34" charset="0"/>
              </a:endParaRPr>
            </a:p>
          </p:txBody>
        </p:sp>
        <p:sp>
          <p:nvSpPr>
            <p:cNvPr id="10" name="Rectangle 9"/>
            <p:cNvSpPr/>
            <p:nvPr/>
          </p:nvSpPr>
          <p:spPr>
            <a:xfrm>
              <a:off x="964279" y="2001327"/>
              <a:ext cx="5145947" cy="6858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rPr>
                <a:t> Understanding expectations</a:t>
              </a:r>
            </a:p>
          </p:txBody>
        </p:sp>
      </p:grpSp>
      <p:grpSp>
        <p:nvGrpSpPr>
          <p:cNvPr id="11" name="Group 10"/>
          <p:cNvGrpSpPr/>
          <p:nvPr/>
        </p:nvGrpSpPr>
        <p:grpSpPr>
          <a:xfrm>
            <a:off x="431321" y="3863967"/>
            <a:ext cx="6514911" cy="685800"/>
            <a:chOff x="431321" y="3370834"/>
            <a:chExt cx="5678905" cy="685800"/>
          </a:xfrm>
        </p:grpSpPr>
        <p:sp>
          <p:nvSpPr>
            <p:cNvPr id="12" name="Rectangle 11"/>
            <p:cNvSpPr/>
            <p:nvPr/>
          </p:nvSpPr>
          <p:spPr>
            <a:xfrm>
              <a:off x="431321" y="3370834"/>
              <a:ext cx="5229726" cy="68580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sym typeface="Wingdings" panose="05000000000000000000" pitchFamily="2" charset="2"/>
                </a:rPr>
                <a:t> </a:t>
              </a:r>
              <a:endParaRPr lang="en-US" sz="2200">
                <a:solidFill>
                  <a:schemeClr val="tx1"/>
                </a:solidFill>
                <a:latin typeface="Century Gothic" panose="020B0502020202020204" pitchFamily="34" charset="0"/>
              </a:endParaRPr>
            </a:p>
          </p:txBody>
        </p:sp>
        <p:sp>
          <p:nvSpPr>
            <p:cNvPr id="13" name="Rectangle 12"/>
            <p:cNvSpPr/>
            <p:nvPr/>
          </p:nvSpPr>
          <p:spPr>
            <a:xfrm>
              <a:off x="964279" y="3370834"/>
              <a:ext cx="5145947" cy="6858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rPr>
                <a:t> Reading posts</a:t>
              </a:r>
            </a:p>
          </p:txBody>
        </p:sp>
      </p:grpSp>
      <p:grpSp>
        <p:nvGrpSpPr>
          <p:cNvPr id="14" name="Group 13"/>
          <p:cNvGrpSpPr/>
          <p:nvPr/>
        </p:nvGrpSpPr>
        <p:grpSpPr>
          <a:xfrm>
            <a:off x="431321" y="5726605"/>
            <a:ext cx="6514911" cy="685800"/>
            <a:chOff x="431321" y="4690637"/>
            <a:chExt cx="5678905" cy="685800"/>
          </a:xfrm>
        </p:grpSpPr>
        <p:sp>
          <p:nvSpPr>
            <p:cNvPr id="15" name="Rectangle 14"/>
            <p:cNvSpPr/>
            <p:nvPr/>
          </p:nvSpPr>
          <p:spPr>
            <a:xfrm>
              <a:off x="431321" y="4690637"/>
              <a:ext cx="5229726" cy="68580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sym typeface="Wingdings" panose="05000000000000000000" pitchFamily="2" charset="2"/>
                </a:rPr>
                <a:t> </a:t>
              </a:r>
              <a:endParaRPr lang="en-US" sz="2200">
                <a:solidFill>
                  <a:schemeClr val="tx1"/>
                </a:solidFill>
                <a:latin typeface="Century Gothic" panose="020B0502020202020204" pitchFamily="34" charset="0"/>
              </a:endParaRPr>
            </a:p>
          </p:txBody>
        </p:sp>
        <p:sp>
          <p:nvSpPr>
            <p:cNvPr id="16" name="Rectangle 15"/>
            <p:cNvSpPr/>
            <p:nvPr/>
          </p:nvSpPr>
          <p:spPr>
            <a:xfrm>
              <a:off x="964279" y="4690637"/>
              <a:ext cx="5145947" cy="6858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rPr>
                <a:t> Integrating instructor feedback</a:t>
              </a:r>
            </a:p>
          </p:txBody>
        </p:sp>
      </p:grpSp>
      <p:grpSp>
        <p:nvGrpSpPr>
          <p:cNvPr id="17" name="Group 16"/>
          <p:cNvGrpSpPr/>
          <p:nvPr/>
        </p:nvGrpSpPr>
        <p:grpSpPr>
          <a:xfrm>
            <a:off x="431321" y="2932647"/>
            <a:ext cx="6514911" cy="685800"/>
            <a:chOff x="431321" y="2717502"/>
            <a:chExt cx="5678905" cy="685800"/>
          </a:xfrm>
        </p:grpSpPr>
        <p:sp>
          <p:nvSpPr>
            <p:cNvPr id="18" name="Rectangle 17"/>
            <p:cNvSpPr/>
            <p:nvPr/>
          </p:nvSpPr>
          <p:spPr>
            <a:xfrm>
              <a:off x="431321" y="2717502"/>
              <a:ext cx="5229726" cy="68580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sym typeface="Wingdings" panose="05000000000000000000" pitchFamily="2" charset="2"/>
                </a:rPr>
                <a:t> </a:t>
              </a:r>
              <a:endParaRPr lang="en-US" sz="2200">
                <a:solidFill>
                  <a:schemeClr val="tx1"/>
                </a:solidFill>
                <a:latin typeface="Century Gothic" panose="020B0502020202020204" pitchFamily="34" charset="0"/>
              </a:endParaRPr>
            </a:p>
          </p:txBody>
        </p:sp>
        <p:sp>
          <p:nvSpPr>
            <p:cNvPr id="19" name="Rectangle 18"/>
            <p:cNvSpPr/>
            <p:nvPr/>
          </p:nvSpPr>
          <p:spPr>
            <a:xfrm>
              <a:off x="964279" y="2717502"/>
              <a:ext cx="5145947" cy="6858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rPr>
                <a:t> Crafting initial post</a:t>
              </a:r>
            </a:p>
          </p:txBody>
        </p:sp>
      </p:grpSp>
      <p:grpSp>
        <p:nvGrpSpPr>
          <p:cNvPr id="20" name="Group 19"/>
          <p:cNvGrpSpPr/>
          <p:nvPr/>
        </p:nvGrpSpPr>
        <p:grpSpPr>
          <a:xfrm>
            <a:off x="431321" y="4795287"/>
            <a:ext cx="6514911" cy="685800"/>
            <a:chOff x="435209" y="4061609"/>
            <a:chExt cx="5678905" cy="685800"/>
          </a:xfrm>
        </p:grpSpPr>
        <p:sp>
          <p:nvSpPr>
            <p:cNvPr id="21" name="Rectangle 20"/>
            <p:cNvSpPr/>
            <p:nvPr/>
          </p:nvSpPr>
          <p:spPr>
            <a:xfrm>
              <a:off x="435209" y="4061609"/>
              <a:ext cx="5229726" cy="68580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sym typeface="Wingdings" panose="05000000000000000000" pitchFamily="2" charset="2"/>
                </a:rPr>
                <a:t> </a:t>
              </a:r>
              <a:endParaRPr lang="en-US" sz="2200">
                <a:solidFill>
                  <a:schemeClr val="tx1"/>
                </a:solidFill>
                <a:latin typeface="Century Gothic" panose="020B0502020202020204" pitchFamily="34" charset="0"/>
              </a:endParaRPr>
            </a:p>
          </p:txBody>
        </p:sp>
        <p:sp>
          <p:nvSpPr>
            <p:cNvPr id="22" name="Rectangle 21"/>
            <p:cNvSpPr/>
            <p:nvPr/>
          </p:nvSpPr>
          <p:spPr>
            <a:xfrm>
              <a:off x="968167" y="4061609"/>
              <a:ext cx="5145947" cy="6858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rPr>
                <a:t> Creating reply posts</a:t>
              </a:r>
            </a:p>
          </p:txBody>
        </p:sp>
      </p:grpSp>
      <p:pic>
        <p:nvPicPr>
          <p:cNvPr id="9222" name="Picture 6" descr="Man Wearing Headphones Sitting on Orange Padded Chair While Using Laptop 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9183" y="1909212"/>
            <a:ext cx="3015916" cy="4523874"/>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805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598442" cy="1325563"/>
          </a:xfrm>
        </p:spPr>
        <p:txBody>
          <a:bodyPr>
            <a:normAutofit fontScale="90000"/>
          </a:bodyPr>
          <a:lstStyle/>
          <a:p>
            <a:r>
              <a:rPr lang="en-US" sz="4000">
                <a:latin typeface="Century Gothic" panose="020B0502020202020204" pitchFamily="34" charset="0"/>
              </a:rPr>
              <a:t>Presence Density acts as a standardization to compare categories without over-representation of verbose responses.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137" y="2003848"/>
                <a:ext cx="6753476" cy="4380909"/>
              </a:xfrm>
              <a:noFill/>
            </p:spPr>
            <p:txBody>
              <a:bodyPr>
                <a:normAutofit lnSpcReduction="10000"/>
              </a:bodyPr>
              <a:lstStyle/>
              <a:p>
                <a:pPr marL="0" indent="0">
                  <a:spcBef>
                    <a:spcPts val="1200"/>
                  </a:spcBef>
                  <a:spcAft>
                    <a:spcPts val="1200"/>
                  </a:spcAft>
                  <a:buNone/>
                </a:pPr>
                <a:r>
                  <a:rPr lang="en-US" sz="2600" b="1">
                    <a:latin typeface="Century Gothic" panose="020B0502020202020204" pitchFamily="34" charset="0"/>
                  </a:rPr>
                  <a:t>From Rourke et al. (1999):</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𝑃𝐷</m:t>
                      </m:r>
                      <m:r>
                        <a:rPr lang="en-US" sz="2600" b="0" i="1" smtClean="0">
                          <a:latin typeface="Cambria Math" panose="02040503050406030204" pitchFamily="18" charset="0"/>
                        </a:rPr>
                        <m:t>= </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𝐶𝑎𝑡𝑒𝑔𝑜𝑟𝑦</m:t>
                          </m:r>
                          <m:r>
                            <a:rPr lang="en-US" sz="2600" b="0" i="1" smtClean="0">
                              <a:latin typeface="Cambria Math" panose="02040503050406030204" pitchFamily="18" charset="0"/>
                            </a:rPr>
                            <m:t>(</m:t>
                          </m:r>
                          <m:r>
                            <a:rPr lang="en-US" sz="2600" b="0" i="1" smtClean="0">
                              <a:latin typeface="Cambria Math" panose="02040503050406030204" pitchFamily="18" charset="0"/>
                            </a:rPr>
                            <m:t>𝑡𝑒𝑥𝑡</m:t>
                          </m:r>
                          <m:r>
                            <a:rPr lang="en-US" sz="2600" b="0" i="1" smtClean="0">
                              <a:latin typeface="Cambria Math" panose="02040503050406030204" pitchFamily="18" charset="0"/>
                            </a:rPr>
                            <m:t> </m:t>
                          </m:r>
                          <m:r>
                            <a:rPr lang="en-US" sz="2600" b="0" i="1" smtClean="0">
                              <a:latin typeface="Cambria Math" panose="02040503050406030204" pitchFamily="18" charset="0"/>
                            </a:rPr>
                            <m:t>𝑢𝑛𝑖𝑡𝑠</m:t>
                          </m:r>
                          <m:r>
                            <a:rPr lang="en-US" sz="2600" b="0" i="1" smtClean="0">
                              <a:latin typeface="Cambria Math" panose="02040503050406030204" pitchFamily="18" charset="0"/>
                            </a:rPr>
                            <m:t>)</m:t>
                          </m:r>
                        </m:num>
                        <m:den>
                          <m:r>
                            <a:rPr lang="en-US" sz="2600" b="0" i="1" smtClean="0">
                              <a:latin typeface="Cambria Math" panose="02040503050406030204" pitchFamily="18" charset="0"/>
                            </a:rPr>
                            <m:t>𝐹𝑜𝑟𝑚</m:t>
                          </m:r>
                          <m:r>
                            <a:rPr lang="en-US" sz="2600" b="0" i="1" smtClean="0">
                              <a:latin typeface="Cambria Math" panose="02040503050406030204" pitchFamily="18" charset="0"/>
                            </a:rPr>
                            <m:t>(</m:t>
                          </m:r>
                          <m:r>
                            <a:rPr lang="en-US" sz="2600" b="0" i="1" smtClean="0">
                              <a:latin typeface="Cambria Math" panose="02040503050406030204" pitchFamily="18" charset="0"/>
                            </a:rPr>
                            <m:t>𝑛𝑢𝑚𝑏𝑒𝑟</m:t>
                          </m:r>
                          <m:r>
                            <a:rPr lang="en-US" sz="2600" b="0" i="1" smtClean="0">
                              <a:latin typeface="Cambria Math" panose="02040503050406030204" pitchFamily="18" charset="0"/>
                            </a:rPr>
                            <m:t> </m:t>
                          </m:r>
                          <m:r>
                            <a:rPr lang="en-US" sz="2600" b="0" i="1" smtClean="0">
                              <a:latin typeface="Cambria Math" panose="02040503050406030204" pitchFamily="18" charset="0"/>
                            </a:rPr>
                            <m:t>𝑜𝑓</m:t>
                          </m:r>
                          <m:r>
                            <a:rPr lang="en-US" sz="2600" b="0" i="1" smtClean="0">
                              <a:latin typeface="Cambria Math" panose="02040503050406030204" pitchFamily="18" charset="0"/>
                            </a:rPr>
                            <m:t> </m:t>
                          </m:r>
                          <m:r>
                            <a:rPr lang="en-US" sz="2600" b="0" i="1" smtClean="0">
                              <a:latin typeface="Cambria Math" panose="02040503050406030204" pitchFamily="18" charset="0"/>
                            </a:rPr>
                            <m:t>𝑤𝑜𝑟𝑑𝑠</m:t>
                          </m:r>
                          <m:r>
                            <a:rPr lang="en-US" sz="2600" b="0" i="1" smtClean="0">
                              <a:latin typeface="Cambria Math" panose="02040503050406030204" pitchFamily="18" charset="0"/>
                            </a:rPr>
                            <m:t>)</m:t>
                          </m:r>
                        </m:den>
                      </m:f>
                      <m:r>
                        <a:rPr lang="en-US" sz="2600" b="0" i="1" smtClean="0">
                          <a:latin typeface="Cambria Math" panose="02040503050406030204" pitchFamily="18" charset="0"/>
                        </a:rPr>
                        <m:t> ∗1000</m:t>
                      </m:r>
                    </m:oMath>
                  </m:oMathPara>
                </a14:m>
                <a:endParaRPr lang="en-US" sz="2600">
                  <a:latin typeface="Century Gothic" panose="020B0502020202020204" pitchFamily="34" charset="0"/>
                </a:endParaRPr>
              </a:p>
              <a:p>
                <a:pPr marL="0" indent="0">
                  <a:lnSpc>
                    <a:spcPct val="120000"/>
                  </a:lnSpc>
                  <a:spcBef>
                    <a:spcPts val="1200"/>
                  </a:spcBef>
                  <a:spcAft>
                    <a:spcPts val="1200"/>
                  </a:spcAft>
                  <a:buNone/>
                </a:pPr>
                <a:r>
                  <a:rPr lang="en-US" sz="2600">
                    <a:latin typeface="Century Gothic" panose="020B0502020202020204" pitchFamily="34" charset="0"/>
                  </a:rPr>
                  <a:t>In our case…</a:t>
                </a:r>
                <a:br>
                  <a:rPr lang="en-US" sz="2600">
                    <a:latin typeface="Century Gothic" panose="020B0502020202020204" pitchFamily="34" charset="0"/>
                  </a:rPr>
                </a:b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𝑃𝐷</m:t>
                      </m:r>
                      <m:r>
                        <a:rPr lang="en-US" sz="2600" i="1">
                          <a:latin typeface="Cambria Math" panose="02040503050406030204" pitchFamily="18" charset="0"/>
                        </a:rPr>
                        <m:t>= </m:t>
                      </m:r>
                      <m:f>
                        <m:fPr>
                          <m:ctrlPr>
                            <a:rPr lang="en-US" sz="2600" i="1">
                              <a:latin typeface="Cambria Math" panose="02040503050406030204" pitchFamily="18" charset="0"/>
                            </a:rPr>
                          </m:ctrlPr>
                        </m:fPr>
                        <m:num>
                          <m:r>
                            <a:rPr lang="en-US" sz="2600" b="0" i="1" smtClean="0">
                              <a:latin typeface="Cambria Math" panose="02040503050406030204" pitchFamily="18" charset="0"/>
                            </a:rPr>
                            <m:t>𝑆𝑢𝑏𝑝𝑟𝑒𝑠𝑒𝑛𝑐𝑒</m:t>
                          </m:r>
                          <m:r>
                            <a:rPr lang="en-US" sz="2600" i="1">
                              <a:latin typeface="Cambria Math" panose="02040503050406030204" pitchFamily="18" charset="0"/>
                            </a:rPr>
                            <m:t>(</m:t>
                          </m:r>
                          <m:r>
                            <a:rPr lang="en-US" sz="2600" b="0" i="1" smtClean="0">
                              <a:latin typeface="Cambria Math" panose="02040503050406030204" pitchFamily="18" charset="0"/>
                            </a:rPr>
                            <m:t># </m:t>
                          </m:r>
                          <m:r>
                            <a:rPr lang="en-US" sz="2600" b="0" i="1" smtClean="0">
                              <a:latin typeface="Cambria Math" panose="02040503050406030204" pitchFamily="18" charset="0"/>
                            </a:rPr>
                            <m:t>𝑜𝑓</m:t>
                          </m:r>
                          <m:r>
                            <a:rPr lang="en-US" sz="2600" b="0" i="1" smtClean="0">
                              <a:latin typeface="Cambria Math" panose="02040503050406030204" pitchFamily="18" charset="0"/>
                            </a:rPr>
                            <m:t> </m:t>
                          </m:r>
                          <m:r>
                            <a:rPr lang="en-US" sz="2600" b="0" i="1" smtClean="0">
                              <a:latin typeface="Cambria Math" panose="02040503050406030204" pitchFamily="18" charset="0"/>
                            </a:rPr>
                            <m:t>𝑠𝑒𝑛𝑡𝑒𝑛𝑐𝑒𝑠</m:t>
                          </m:r>
                          <m:r>
                            <a:rPr lang="en-US" sz="2600" i="1">
                              <a:latin typeface="Cambria Math" panose="02040503050406030204" pitchFamily="18" charset="0"/>
                            </a:rPr>
                            <m:t>)</m:t>
                          </m:r>
                        </m:num>
                        <m:den>
                          <m:r>
                            <a:rPr lang="en-US" sz="2600" b="0" i="1" smtClean="0">
                              <a:latin typeface="Cambria Math" panose="02040503050406030204" pitchFamily="18" charset="0"/>
                            </a:rPr>
                            <m:t>𝐷𝑖𝑠𝑐𝑢𝑠𝑠𝑖𝑜𝑛</m:t>
                          </m:r>
                          <m:r>
                            <a:rPr lang="en-US" sz="2600" i="1">
                              <a:latin typeface="Cambria Math" panose="02040503050406030204" pitchFamily="18" charset="0"/>
                            </a:rPr>
                            <m:t>(</m:t>
                          </m:r>
                          <m:r>
                            <a:rPr lang="en-US" sz="2600" b="0" i="1" smtClean="0">
                              <a:latin typeface="Cambria Math" panose="02040503050406030204" pitchFamily="18" charset="0"/>
                            </a:rPr>
                            <m:t>#</m:t>
                          </m:r>
                          <m:r>
                            <a:rPr lang="en-US" sz="2600" i="1">
                              <a:latin typeface="Cambria Math" panose="02040503050406030204" pitchFamily="18" charset="0"/>
                            </a:rPr>
                            <m:t> </m:t>
                          </m:r>
                          <m:r>
                            <a:rPr lang="en-US" sz="2600" i="1">
                              <a:latin typeface="Cambria Math" panose="02040503050406030204" pitchFamily="18" charset="0"/>
                            </a:rPr>
                            <m:t>𝑜𝑓</m:t>
                          </m:r>
                          <m:r>
                            <a:rPr lang="en-US" sz="2600" i="1">
                              <a:latin typeface="Cambria Math" panose="02040503050406030204" pitchFamily="18" charset="0"/>
                            </a:rPr>
                            <m:t> </m:t>
                          </m:r>
                          <m:r>
                            <a:rPr lang="en-US" sz="2600" i="1">
                              <a:latin typeface="Cambria Math" panose="02040503050406030204" pitchFamily="18" charset="0"/>
                            </a:rPr>
                            <m:t>𝑤𝑜𝑟𝑑𝑠</m:t>
                          </m:r>
                          <m:r>
                            <a:rPr lang="en-US" sz="2600" i="1">
                              <a:latin typeface="Cambria Math" panose="02040503050406030204" pitchFamily="18" charset="0"/>
                            </a:rPr>
                            <m:t>)</m:t>
                          </m:r>
                        </m:den>
                      </m:f>
                      <m:r>
                        <a:rPr lang="en-US" sz="2600" i="1">
                          <a:latin typeface="Cambria Math" panose="02040503050406030204" pitchFamily="18" charset="0"/>
                        </a:rPr>
                        <m:t> ∗1000</m:t>
                      </m:r>
                    </m:oMath>
                  </m:oMathPara>
                </a14:m>
                <a:endParaRPr lang="en-US" sz="2600">
                  <a:latin typeface="Century Gothic" panose="020B0502020202020204" pitchFamily="34" charset="0"/>
                </a:endParaRPr>
              </a:p>
              <a:p>
                <a:pPr marL="0" indent="0">
                  <a:spcBef>
                    <a:spcPts val="1200"/>
                  </a:spcBef>
                  <a:spcAft>
                    <a:spcPts val="1200"/>
                  </a:spcAft>
                  <a:buNone/>
                </a:pPr>
                <a:br>
                  <a:rPr lang="en-US" sz="2600">
                    <a:latin typeface="Century Gothic" panose="020B0502020202020204" pitchFamily="34" charset="0"/>
                  </a:rPr>
                </a:br>
                <a:r>
                  <a:rPr lang="en-US" sz="2600">
                    <a:latin typeface="Century Gothic" panose="020B0502020202020204" pitchFamily="34" charset="0"/>
                  </a:rPr>
                  <a:t>We can then compare the PDs by % of density for each presence.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137" y="2003848"/>
                <a:ext cx="6753476" cy="4380909"/>
              </a:xfrm>
              <a:blipFill>
                <a:blip r:embed="rId3"/>
                <a:stretch>
                  <a:fillRect l="-1625" t="-2925"/>
                </a:stretch>
              </a:blipFill>
            </p:spPr>
            <p:txBody>
              <a:bodyPr/>
              <a:lstStyle/>
              <a:p>
                <a:r>
                  <a:rPr lang="en-US">
                    <a:noFill/>
                  </a:rPr>
                  <a:t> </a:t>
                </a:r>
              </a:p>
            </p:txBody>
          </p:sp>
        </mc:Fallback>
      </mc:AlternateContent>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pic>
        <p:nvPicPr>
          <p:cNvPr id="11" name="Picture 10" descr="Different colored tags">
            <a:extLst>
              <a:ext uri="{FF2B5EF4-FFF2-40B4-BE49-F238E27FC236}">
                <a16:creationId xmlns:a16="http://schemas.microsoft.com/office/drawing/2014/main" id="{A929F78B-80BE-8F44-A2B6-9B190650B7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9488" y="2695911"/>
            <a:ext cx="4702091" cy="3123031"/>
          </a:xfrm>
          <a:prstGeom prst="rect">
            <a:avLst/>
          </a:prstGeom>
        </p:spPr>
      </p:pic>
    </p:spTree>
    <p:extLst>
      <p:ext uri="{BB962C8B-B14F-4D97-AF65-F5344CB8AC3E}">
        <p14:creationId xmlns:p14="http://schemas.microsoft.com/office/powerpoint/2010/main" val="920698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598442" cy="1325563"/>
          </a:xfrm>
        </p:spPr>
        <p:txBody>
          <a:bodyPr>
            <a:normAutofit fontScale="90000"/>
          </a:bodyPr>
          <a:lstStyle/>
          <a:p>
            <a:r>
              <a:rPr lang="en-US" sz="4000">
                <a:latin typeface="Century Gothic" panose="020B0502020202020204" pitchFamily="34" charset="0"/>
              </a:rPr>
              <a:t>Presence Density acts as a standardization to compare categories without over-representation of verbose responses.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137" y="2003848"/>
                <a:ext cx="11309683" cy="4380909"/>
              </a:xfrm>
              <a:solidFill>
                <a:schemeClr val="bg1"/>
              </a:solidFill>
            </p:spPr>
            <p:txBody>
              <a:bodyPr>
                <a:normAutofit/>
              </a:bodyPr>
              <a:lstStyle/>
              <a:p>
                <a:pPr marL="0" indent="0">
                  <a:spcBef>
                    <a:spcPts val="1200"/>
                  </a:spcBef>
                  <a:spcAft>
                    <a:spcPts val="1200"/>
                  </a:spcAft>
                  <a:buNone/>
                </a:pPr>
                <a:r>
                  <a:rPr lang="en-US" sz="2400" b="0" dirty="0">
                    <a:latin typeface="Century Gothic" panose="020B0502020202020204" pitchFamily="34" charset="0"/>
                  </a:rPr>
                  <a:t>General Formula: </a:t>
                </a:r>
                <a14:m>
                  <m:oMath xmlns:m="http://schemas.openxmlformats.org/officeDocument/2006/math">
                    <m:r>
                      <a:rPr lang="en-US" sz="2400" b="0" i="1" smtClean="0">
                        <a:latin typeface="Cambria Math" panose="02040503050406030204" pitchFamily="18" charset="0"/>
                      </a:rPr>
                      <m:t>𝑃𝑟𝑒𝑠𝑒𝑛𝑐𝑒</m:t>
                    </m:r>
                    <m:r>
                      <a:rPr lang="en-US" sz="2400" b="0" i="1" smtClean="0">
                        <a:latin typeface="Cambria Math" panose="02040503050406030204" pitchFamily="18" charset="0"/>
                      </a:rPr>
                      <m:t> </m:t>
                    </m:r>
                    <m:r>
                      <a:rPr lang="en-US" sz="2400" b="0" i="1" smtClean="0">
                        <a:latin typeface="Cambria Math" panose="02040503050406030204" pitchFamily="18" charset="0"/>
                      </a:rPr>
                      <m:t>𝐷𝑒𝑛𝑠𝑖𝑡𝑦</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𝐶𝑎𝑡𝑒𝑔𝑜𝑟𝑦</m:t>
                        </m:r>
                        <m:r>
                          <a:rPr lang="en-US" sz="2400" b="0" i="1" smtClean="0">
                            <a:latin typeface="Cambria Math" panose="02040503050406030204" pitchFamily="18" charset="0"/>
                          </a:rPr>
                          <m:t>(</m:t>
                        </m:r>
                        <m:r>
                          <a:rPr lang="en-US" sz="2400" b="0" i="1" smtClean="0">
                            <a:latin typeface="Cambria Math" panose="02040503050406030204" pitchFamily="18" charset="0"/>
                          </a:rPr>
                          <m:t>𝑡𝑒𝑥𝑡</m:t>
                        </m:r>
                        <m:r>
                          <a:rPr lang="en-US" sz="2400" b="0" i="1" smtClean="0">
                            <a:latin typeface="Cambria Math" panose="02040503050406030204" pitchFamily="18" charset="0"/>
                          </a:rPr>
                          <m:t> </m:t>
                        </m:r>
                        <m:r>
                          <a:rPr lang="en-US" sz="2400" b="0" i="1" smtClean="0">
                            <a:latin typeface="Cambria Math" panose="02040503050406030204" pitchFamily="18" charset="0"/>
                          </a:rPr>
                          <m:t>𝑢𝑛𝑖𝑡𝑠</m:t>
                        </m:r>
                        <m:r>
                          <a:rPr lang="en-US" sz="2400" b="0" i="1" smtClean="0">
                            <a:latin typeface="Cambria Math" panose="02040503050406030204" pitchFamily="18" charset="0"/>
                          </a:rPr>
                          <m:t>)</m:t>
                        </m:r>
                      </m:num>
                      <m:den>
                        <m:r>
                          <a:rPr lang="en-US" sz="2400" b="0" i="1" smtClean="0">
                            <a:latin typeface="Cambria Math" panose="02040503050406030204" pitchFamily="18" charset="0"/>
                          </a:rPr>
                          <m:t>𝐹𝑜𝑟𝑚</m:t>
                        </m:r>
                        <m:r>
                          <a:rPr lang="en-US" sz="2400" b="0" i="1" smtClean="0">
                            <a:latin typeface="Cambria Math" panose="02040503050406030204" pitchFamily="18" charset="0"/>
                          </a:rPr>
                          <m:t>(</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𝑤𝑜𝑟𝑑𝑠</m:t>
                        </m:r>
                        <m:r>
                          <a:rPr lang="en-US" sz="2400" b="0" i="1" smtClean="0">
                            <a:latin typeface="Cambria Math" panose="02040503050406030204" pitchFamily="18" charset="0"/>
                          </a:rPr>
                          <m:t>)</m:t>
                        </m:r>
                      </m:den>
                    </m:f>
                    <m:r>
                      <a:rPr lang="en-US" sz="2400" b="0" i="1" smtClean="0">
                        <a:latin typeface="Cambria Math" panose="02040503050406030204" pitchFamily="18" charset="0"/>
                      </a:rPr>
                      <m:t> ∗1000</m:t>
                    </m:r>
                  </m:oMath>
                </a14:m>
                <a:endParaRPr lang="en-US" sz="2400" dirty="0">
                  <a:latin typeface="Century Gothic" panose="020B0502020202020204" pitchFamily="34" charset="0"/>
                </a:endParaRPr>
              </a:p>
              <a:p>
                <a:pPr marL="0" indent="0">
                  <a:spcBef>
                    <a:spcPts val="1200"/>
                  </a:spcBef>
                  <a:spcAft>
                    <a:spcPts val="1200"/>
                  </a:spcAft>
                  <a:buNone/>
                </a:pPr>
                <a:r>
                  <a:rPr lang="en-US" sz="2400" dirty="0">
                    <a:latin typeface="Century Gothic" panose="020B0502020202020204" pitchFamily="34" charset="0"/>
                  </a:rPr>
                  <a:t>In our case:           </a:t>
                </a:r>
                <a14:m>
                  <m:oMath xmlns:m="http://schemas.openxmlformats.org/officeDocument/2006/math">
                    <m:r>
                      <a:rPr lang="en-US" sz="2400" i="1">
                        <a:latin typeface="Cambria Math" panose="02040503050406030204" pitchFamily="18" charset="0"/>
                      </a:rPr>
                      <m:t>𝑃</m:t>
                    </m:r>
                    <m:r>
                      <a:rPr lang="en-US" sz="2400" b="0" i="1" smtClean="0">
                        <a:latin typeface="Cambria Math" panose="02040503050406030204" pitchFamily="18" charset="0"/>
                      </a:rPr>
                      <m:t>𝑟𝑒𝑠𝑒𝑛𝑐𝑒</m:t>
                    </m:r>
                    <m:r>
                      <a:rPr lang="en-US" sz="2400" b="0" i="1" smtClean="0">
                        <a:latin typeface="Cambria Math" panose="02040503050406030204" pitchFamily="18" charset="0"/>
                      </a:rPr>
                      <m:t> </m:t>
                    </m:r>
                    <m:r>
                      <a:rPr lang="en-US" sz="2400" i="1">
                        <a:latin typeface="Cambria Math" panose="02040503050406030204" pitchFamily="18" charset="0"/>
                      </a:rPr>
                      <m:t>𝐷</m:t>
                    </m:r>
                    <m:r>
                      <a:rPr lang="en-US" sz="2400" b="0" i="1" smtClean="0">
                        <a:latin typeface="Cambria Math" panose="02040503050406030204" pitchFamily="18" charset="0"/>
                      </a:rPr>
                      <m:t>𝑒𝑛𝑠𝑖𝑡𝑦</m:t>
                    </m:r>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b="0" i="1" smtClean="0">
                            <a:latin typeface="Cambria Math" panose="02040503050406030204" pitchFamily="18" charset="0"/>
                          </a:rPr>
                          <m:t>𝑆𝑢𝑏𝑝𝑟𝑒𝑠𝑒𝑛𝑐𝑒</m:t>
                        </m:r>
                        <m:r>
                          <a:rPr lang="en-US" sz="2400" i="1">
                            <a:latin typeface="Cambria Math" panose="02040503050406030204" pitchFamily="18" charset="0"/>
                          </a:rPr>
                          <m:t>(</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𝑠𝑒𝑛𝑡𝑒𝑛𝑐𝑒𝑠</m:t>
                        </m:r>
                        <m:r>
                          <a:rPr lang="en-US" sz="2400" i="1">
                            <a:latin typeface="Cambria Math" panose="02040503050406030204" pitchFamily="18" charset="0"/>
                          </a:rPr>
                          <m:t>)</m:t>
                        </m:r>
                      </m:num>
                      <m:den>
                        <m:r>
                          <a:rPr lang="en-US" sz="2400" b="0" i="1" smtClean="0">
                            <a:latin typeface="Cambria Math" panose="02040503050406030204" pitchFamily="18" charset="0"/>
                          </a:rPr>
                          <m:t>𝐷𝑖𝑠𝑐𝑢𝑠𝑠𝑖𝑜𝑛</m:t>
                        </m:r>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 </m:t>
                        </m:r>
                        <m:r>
                          <a:rPr lang="en-US" sz="2400" i="1">
                            <a:latin typeface="Cambria Math" panose="02040503050406030204" pitchFamily="18" charset="0"/>
                          </a:rPr>
                          <m:t>𝑜𝑓</m:t>
                        </m:r>
                        <m:r>
                          <a:rPr lang="en-US" sz="2400" i="1">
                            <a:latin typeface="Cambria Math" panose="02040503050406030204" pitchFamily="18" charset="0"/>
                          </a:rPr>
                          <m:t> </m:t>
                        </m:r>
                        <m:r>
                          <a:rPr lang="en-US" sz="2400" i="1">
                            <a:latin typeface="Cambria Math" panose="02040503050406030204" pitchFamily="18" charset="0"/>
                          </a:rPr>
                          <m:t>𝑤𝑜𝑟𝑑𝑠</m:t>
                        </m:r>
                        <m:r>
                          <a:rPr lang="en-US" sz="2400" i="1">
                            <a:latin typeface="Cambria Math" panose="02040503050406030204" pitchFamily="18" charset="0"/>
                          </a:rPr>
                          <m:t>)</m:t>
                        </m:r>
                      </m:den>
                    </m:f>
                    <m:r>
                      <a:rPr lang="en-US" sz="2400" i="1">
                        <a:latin typeface="Cambria Math" panose="02040503050406030204" pitchFamily="18" charset="0"/>
                      </a:rPr>
                      <m:t> ∗1000</m:t>
                    </m:r>
                  </m:oMath>
                </a14:m>
                <a:endParaRPr lang="en-US" sz="2400" dirty="0">
                  <a:latin typeface="Century Gothic" panose="020B0502020202020204" pitchFamily="34" charset="0"/>
                </a:endParaRPr>
              </a:p>
              <a:p>
                <a:pPr marL="0" indent="0">
                  <a:spcBef>
                    <a:spcPts val="1200"/>
                  </a:spcBef>
                  <a:spcAft>
                    <a:spcPts val="1200"/>
                  </a:spcAft>
                  <a:buNone/>
                </a:pPr>
                <a:endParaRPr lang="en-US" sz="2400" dirty="0">
                  <a:latin typeface="Century Gothic" panose="020B0502020202020204" pitchFamily="34" charset="0"/>
                </a:endParaRPr>
              </a:p>
              <a:p>
                <a:pPr marL="0" indent="0">
                  <a:spcBef>
                    <a:spcPts val="1200"/>
                  </a:spcBef>
                  <a:spcAft>
                    <a:spcPts val="1200"/>
                  </a:spcAft>
                  <a:buNone/>
                </a:pPr>
                <a:r>
                  <a:rPr lang="en-US" sz="2400" dirty="0">
                    <a:latin typeface="Century Gothic" panose="020B0502020202020204" pitchFamily="34" charset="0"/>
                  </a:rPr>
                  <a:t>We can then compare the PDs by % of density </a:t>
                </a:r>
                <a:br>
                  <a:rPr lang="en-US" sz="2400" dirty="0">
                    <a:latin typeface="Century Gothic" panose="020B0502020202020204" pitchFamily="34" charset="0"/>
                  </a:rPr>
                </a:br>
                <a:r>
                  <a:rPr lang="en-US" sz="2400" dirty="0">
                    <a:latin typeface="Century Gothic" panose="020B0502020202020204" pitchFamily="34" charset="0"/>
                  </a:rPr>
                  <a:t>for each presence.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137" y="2003848"/>
                <a:ext cx="11309683" cy="4380909"/>
              </a:xfrm>
              <a:blipFill>
                <a:blip r:embed="rId3"/>
                <a:stretch>
                  <a:fillRect l="-809"/>
                </a:stretch>
              </a:blipFill>
            </p:spPr>
            <p:txBody>
              <a:bodyPr/>
              <a:lstStyle/>
              <a:p>
                <a:r>
                  <a:rPr lang="en-US">
                    <a:noFill/>
                  </a:rPr>
                  <a:t> </a:t>
                </a:r>
              </a:p>
            </p:txBody>
          </p:sp>
        </mc:Fallback>
      </mc:AlternateContent>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pic>
        <p:nvPicPr>
          <p:cNvPr id="2052" name="Picture 4" descr="Conversation, Speech Bubbles, Anger, Dialogue">
            <a:hlinkClick r:id="rId4"/>
            <a:extLst>
              <a:ext uri="{FF2B5EF4-FFF2-40B4-BE49-F238E27FC236}">
                <a16:creationId xmlns:a16="http://schemas.microsoft.com/office/drawing/2014/main" id="{6E7AA328-9E13-49E1-8EFC-66C90E1FAD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9328" y="4236533"/>
            <a:ext cx="3596640" cy="2465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080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598442" cy="1325563"/>
          </a:xfrm>
        </p:spPr>
        <p:txBody>
          <a:bodyPr>
            <a:normAutofit/>
          </a:bodyPr>
          <a:lstStyle/>
          <a:p>
            <a:r>
              <a:rPr lang="en-US" sz="3600" dirty="0">
                <a:latin typeface="Century Gothic" panose="020B0502020202020204" pitchFamily="34" charset="0"/>
              </a:rPr>
              <a:t>How do you think Student Social Presence was distributed?</a:t>
            </a:r>
          </a:p>
        </p:txBody>
      </p:sp>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7F1AE38-2145-B341-B10F-F80512FA7AB6}"/>
              </a:ext>
            </a:extLst>
          </p:cNvPr>
          <p:cNvSpPr txBox="1"/>
          <p:nvPr/>
        </p:nvSpPr>
        <p:spPr>
          <a:xfrm>
            <a:off x="157163" y="2006600"/>
            <a:ext cx="6343650" cy="4524315"/>
          </a:xfrm>
          <a:prstGeom prst="rect">
            <a:avLst/>
          </a:prstGeom>
          <a:noFill/>
        </p:spPr>
        <p:txBody>
          <a:bodyPr wrap="square" rtlCol="0">
            <a:spAutoFit/>
          </a:bodyPr>
          <a:lstStyle/>
          <a:p>
            <a:r>
              <a:rPr lang="en-US" sz="2400" dirty="0">
                <a:latin typeface="Century Gothic" panose="020B0502020202020204" pitchFamily="34" charset="0"/>
              </a:rPr>
              <a:t>Guess the average percentage of each social presence below. </a:t>
            </a:r>
          </a:p>
          <a:p>
            <a:endParaRPr lang="en-US" sz="2400" dirty="0">
              <a:latin typeface="Century Gothic" panose="020B0502020202020204" pitchFamily="34" charset="0"/>
            </a:endParaRPr>
          </a:p>
          <a:p>
            <a:r>
              <a:rPr lang="en-US" sz="2400" b="1" dirty="0">
                <a:latin typeface="Century Gothic" panose="020B0502020202020204" pitchFamily="34" charset="0"/>
              </a:rPr>
              <a:t>Affective Responses </a:t>
            </a:r>
            <a:r>
              <a:rPr lang="en-US" sz="2400" dirty="0">
                <a:latin typeface="Century Gothic" panose="020B0502020202020204" pitchFamily="34" charset="0"/>
              </a:rPr>
              <a:t>(Emotion, expressions, humor, or personal information)</a:t>
            </a:r>
          </a:p>
          <a:p>
            <a:endParaRPr lang="en-US" sz="2400" dirty="0">
              <a:latin typeface="Century Gothic" panose="020B0502020202020204" pitchFamily="34" charset="0"/>
            </a:endParaRPr>
          </a:p>
          <a:p>
            <a:r>
              <a:rPr lang="en-US" sz="2400" b="1" dirty="0">
                <a:latin typeface="Century Gothic" panose="020B0502020202020204" pitchFamily="34" charset="0"/>
              </a:rPr>
              <a:t>Interactive Responses </a:t>
            </a:r>
            <a:r>
              <a:rPr lang="en-US" sz="2400" dirty="0">
                <a:latin typeface="Century Gothic" panose="020B0502020202020204" pitchFamily="34" charset="0"/>
              </a:rPr>
              <a:t>(Responses between individuals)</a:t>
            </a:r>
          </a:p>
          <a:p>
            <a:endParaRPr lang="en-US" sz="2400" dirty="0">
              <a:latin typeface="Century Gothic" panose="020B0502020202020204" pitchFamily="34" charset="0"/>
            </a:endParaRPr>
          </a:p>
          <a:p>
            <a:r>
              <a:rPr lang="en-US" sz="2400" b="1" dirty="0">
                <a:latin typeface="Century Gothic" panose="020B0502020202020204" pitchFamily="34" charset="0"/>
              </a:rPr>
              <a:t>Cohesive Responses </a:t>
            </a:r>
            <a:r>
              <a:rPr lang="en-US" sz="2400" dirty="0">
                <a:latin typeface="Century Gothic" panose="020B0502020202020204" pitchFamily="34" charset="0"/>
              </a:rPr>
              <a:t>(Responses to the class in general or purely social functions)</a:t>
            </a:r>
          </a:p>
        </p:txBody>
      </p:sp>
      <p:sp>
        <p:nvSpPr>
          <p:cNvPr id="9" name="TextBox 8">
            <a:extLst>
              <a:ext uri="{FF2B5EF4-FFF2-40B4-BE49-F238E27FC236}">
                <a16:creationId xmlns:a16="http://schemas.microsoft.com/office/drawing/2014/main" id="{4F6DF783-4CC6-9B48-BAD9-891EFD8B8DC5}"/>
              </a:ext>
            </a:extLst>
          </p:cNvPr>
          <p:cNvSpPr txBox="1"/>
          <p:nvPr/>
        </p:nvSpPr>
        <p:spPr>
          <a:xfrm>
            <a:off x="6975764" y="2006600"/>
            <a:ext cx="4386057" cy="1015663"/>
          </a:xfrm>
          <a:prstGeom prst="rect">
            <a:avLst/>
          </a:prstGeom>
          <a:noFill/>
        </p:spPr>
        <p:txBody>
          <a:bodyPr wrap="square" rtlCol="0">
            <a:spAutoFit/>
          </a:bodyPr>
          <a:lstStyle/>
          <a:p>
            <a:r>
              <a:rPr lang="en-US" sz="2000" b="1" dirty="0">
                <a:latin typeface="Century Gothic" panose="020B0502020202020204" pitchFamily="34" charset="0"/>
              </a:rPr>
              <a:t>To vote, go to </a:t>
            </a:r>
            <a:r>
              <a:rPr lang="en-US" sz="2000" b="1" dirty="0">
                <a:latin typeface="Century Gothic" panose="020B0502020202020204" pitchFamily="34" charset="0"/>
                <a:hlinkClick r:id="rId3"/>
              </a:rPr>
              <a:t>www.menti.com</a:t>
            </a:r>
            <a:r>
              <a:rPr lang="en-US" sz="2000" b="1" dirty="0">
                <a:latin typeface="Century Gothic" panose="020B0502020202020204" pitchFamily="34" charset="0"/>
              </a:rPr>
              <a:t> and use the code #### #### or QR code below.</a:t>
            </a:r>
          </a:p>
        </p:txBody>
      </p:sp>
    </p:spTree>
    <p:extLst>
      <p:ext uri="{BB962C8B-B14F-4D97-AF65-F5344CB8AC3E}">
        <p14:creationId xmlns:p14="http://schemas.microsoft.com/office/powerpoint/2010/main" val="1075087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598442" cy="1325563"/>
          </a:xfrm>
        </p:spPr>
        <p:txBody>
          <a:bodyPr>
            <a:normAutofit/>
          </a:bodyPr>
          <a:lstStyle/>
          <a:p>
            <a:r>
              <a:rPr lang="en-US" sz="3600">
                <a:latin typeface="Century Gothic" panose="020B0502020202020204" pitchFamily="34" charset="0"/>
              </a:rPr>
              <a:t>RQ1: All modules/cohorts analyzed [Social]?</a:t>
            </a:r>
          </a:p>
        </p:txBody>
      </p:sp>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graphicFrame>
        <p:nvGraphicFramePr>
          <p:cNvPr id="10" name="Chart 9">
            <a:extLst>
              <a:ext uri="{FF2B5EF4-FFF2-40B4-BE49-F238E27FC236}">
                <a16:creationId xmlns:a16="http://schemas.microsoft.com/office/drawing/2014/main" id="{01898AC7-C928-3942-B2A2-96294932A842}"/>
              </a:ext>
            </a:extLst>
          </p:cNvPr>
          <p:cNvGraphicFramePr>
            <a:graphicFrameLocks/>
          </p:cNvGraphicFramePr>
          <p:nvPr>
            <p:extLst>
              <p:ext uri="{D42A27DB-BD31-4B8C-83A1-F6EECF244321}">
                <p14:modId xmlns:p14="http://schemas.microsoft.com/office/powerpoint/2010/main" val="4010481373"/>
              </p:ext>
            </p:extLst>
          </p:nvPr>
        </p:nvGraphicFramePr>
        <p:xfrm>
          <a:off x="191544" y="2950737"/>
          <a:ext cx="3867411" cy="244249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01898AC7-C928-3942-B2A2-96294932A842}"/>
              </a:ext>
            </a:extLst>
          </p:cNvPr>
          <p:cNvGraphicFramePr>
            <a:graphicFrameLocks/>
          </p:cNvGraphicFramePr>
          <p:nvPr>
            <p:extLst>
              <p:ext uri="{D42A27DB-BD31-4B8C-83A1-F6EECF244321}">
                <p14:modId xmlns:p14="http://schemas.microsoft.com/office/powerpoint/2010/main" val="4102110209"/>
              </p:ext>
            </p:extLst>
          </p:nvPr>
        </p:nvGraphicFramePr>
        <p:xfrm>
          <a:off x="4085050" y="1708393"/>
          <a:ext cx="4021899" cy="24846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01898AC7-C928-3942-B2A2-96294932A842}"/>
              </a:ext>
            </a:extLst>
          </p:cNvPr>
          <p:cNvGraphicFramePr>
            <a:graphicFrameLocks/>
          </p:cNvGraphicFramePr>
          <p:nvPr>
            <p:extLst>
              <p:ext uri="{D42A27DB-BD31-4B8C-83A1-F6EECF244321}">
                <p14:modId xmlns:p14="http://schemas.microsoft.com/office/powerpoint/2010/main" val="3870046204"/>
              </p:ext>
            </p:extLst>
          </p:nvPr>
        </p:nvGraphicFramePr>
        <p:xfrm>
          <a:off x="4085049" y="4252263"/>
          <a:ext cx="4021899" cy="243136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13">
            <a:extLst>
              <a:ext uri="{FF2B5EF4-FFF2-40B4-BE49-F238E27FC236}">
                <a16:creationId xmlns:a16="http://schemas.microsoft.com/office/drawing/2014/main" id="{01898AC7-C928-3942-B2A2-96294932A842}"/>
              </a:ext>
            </a:extLst>
          </p:cNvPr>
          <p:cNvGraphicFramePr>
            <a:graphicFrameLocks/>
          </p:cNvGraphicFramePr>
          <p:nvPr>
            <p:extLst>
              <p:ext uri="{D42A27DB-BD31-4B8C-83A1-F6EECF244321}">
                <p14:modId xmlns:p14="http://schemas.microsoft.com/office/powerpoint/2010/main" val="1663970574"/>
              </p:ext>
            </p:extLst>
          </p:nvPr>
        </p:nvGraphicFramePr>
        <p:xfrm>
          <a:off x="8078904" y="1699540"/>
          <a:ext cx="3952675" cy="250239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Chart 14">
            <a:extLst>
              <a:ext uri="{FF2B5EF4-FFF2-40B4-BE49-F238E27FC236}">
                <a16:creationId xmlns:a16="http://schemas.microsoft.com/office/drawing/2014/main" id="{01898AC7-C928-3942-B2A2-96294932A842}"/>
              </a:ext>
            </a:extLst>
          </p:cNvPr>
          <p:cNvGraphicFramePr>
            <a:graphicFrameLocks/>
          </p:cNvGraphicFramePr>
          <p:nvPr>
            <p:extLst>
              <p:ext uri="{D42A27DB-BD31-4B8C-83A1-F6EECF244321}">
                <p14:modId xmlns:p14="http://schemas.microsoft.com/office/powerpoint/2010/main" val="766098138"/>
              </p:ext>
            </p:extLst>
          </p:nvPr>
        </p:nvGraphicFramePr>
        <p:xfrm>
          <a:off x="8044458" y="4171984"/>
          <a:ext cx="4139521" cy="2437732"/>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48915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598442" cy="1325563"/>
          </a:xfrm>
        </p:spPr>
        <p:txBody>
          <a:bodyPr>
            <a:normAutofit/>
          </a:bodyPr>
          <a:lstStyle/>
          <a:p>
            <a:r>
              <a:rPr lang="en-US" sz="3600" dirty="0">
                <a:latin typeface="Century Gothic" panose="020B0502020202020204" pitchFamily="34" charset="0"/>
              </a:rPr>
              <a:t>How do you think Student Cognitive Presence was distributed?</a:t>
            </a:r>
          </a:p>
        </p:txBody>
      </p:sp>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7F1AE38-2145-B341-B10F-F80512FA7AB6}"/>
              </a:ext>
            </a:extLst>
          </p:cNvPr>
          <p:cNvSpPr txBox="1"/>
          <p:nvPr/>
        </p:nvSpPr>
        <p:spPr>
          <a:xfrm>
            <a:off x="100013" y="1804270"/>
            <a:ext cx="6343650" cy="4893647"/>
          </a:xfrm>
          <a:prstGeom prst="rect">
            <a:avLst/>
          </a:prstGeom>
          <a:noFill/>
        </p:spPr>
        <p:txBody>
          <a:bodyPr wrap="square" rtlCol="0">
            <a:spAutoFit/>
          </a:bodyPr>
          <a:lstStyle/>
          <a:p>
            <a:r>
              <a:rPr lang="en-US" sz="2400" dirty="0">
                <a:latin typeface="Century Gothic" panose="020B0502020202020204" pitchFamily="34" charset="0"/>
              </a:rPr>
              <a:t>Guess the average percentage of each social presence below. </a:t>
            </a:r>
          </a:p>
          <a:p>
            <a:endParaRPr lang="en-US" sz="2400" dirty="0">
              <a:latin typeface="Century Gothic" panose="020B0502020202020204" pitchFamily="34" charset="0"/>
            </a:endParaRPr>
          </a:p>
          <a:p>
            <a:r>
              <a:rPr lang="en-US" sz="2400" b="1" dirty="0">
                <a:latin typeface="Century Gothic" panose="020B0502020202020204" pitchFamily="34" charset="0"/>
              </a:rPr>
              <a:t>Triggering Event </a:t>
            </a:r>
            <a:r>
              <a:rPr lang="en-US" sz="2400" dirty="0">
                <a:latin typeface="Century Gothic" panose="020B0502020202020204" pitchFamily="34" charset="0"/>
              </a:rPr>
              <a:t>(Asking a question)</a:t>
            </a:r>
            <a:br>
              <a:rPr lang="en-US" sz="2400" dirty="0">
                <a:latin typeface="Century Gothic" panose="020B0502020202020204" pitchFamily="34" charset="0"/>
              </a:rPr>
            </a:br>
            <a:endParaRPr lang="en-US" sz="2400" dirty="0">
              <a:latin typeface="Century Gothic" panose="020B0502020202020204" pitchFamily="34" charset="0"/>
            </a:endParaRPr>
          </a:p>
          <a:p>
            <a:r>
              <a:rPr lang="en-US" sz="2400" b="1" dirty="0">
                <a:latin typeface="Century Gothic" panose="020B0502020202020204" pitchFamily="34" charset="0"/>
              </a:rPr>
              <a:t>Exploration </a:t>
            </a:r>
            <a:r>
              <a:rPr lang="en-US" sz="2400" dirty="0">
                <a:latin typeface="Century Gothic" panose="020B0502020202020204" pitchFamily="34" charset="0"/>
              </a:rPr>
              <a:t>(Low-level arguments sharing facts)</a:t>
            </a:r>
          </a:p>
          <a:p>
            <a:endParaRPr lang="en-US" sz="2400" dirty="0">
              <a:latin typeface="Century Gothic" panose="020B0502020202020204" pitchFamily="34" charset="0"/>
            </a:endParaRPr>
          </a:p>
          <a:p>
            <a:r>
              <a:rPr lang="en-US" sz="2400" b="1" dirty="0">
                <a:latin typeface="Century Gothic" panose="020B0502020202020204" pitchFamily="34" charset="0"/>
              </a:rPr>
              <a:t>Integration </a:t>
            </a:r>
            <a:r>
              <a:rPr lang="en-US" sz="2400" dirty="0">
                <a:latin typeface="Century Gothic" panose="020B0502020202020204" pitchFamily="34" charset="0"/>
              </a:rPr>
              <a:t>(High-level arguments like agreement with reasoning)</a:t>
            </a:r>
          </a:p>
          <a:p>
            <a:endParaRPr lang="en-US" sz="2400" dirty="0">
              <a:latin typeface="Century Gothic" panose="020B0502020202020204" pitchFamily="34" charset="0"/>
            </a:endParaRPr>
          </a:p>
          <a:p>
            <a:r>
              <a:rPr lang="en-US" sz="2400" b="1" dirty="0">
                <a:latin typeface="Century Gothic" panose="020B0502020202020204" pitchFamily="34" charset="0"/>
              </a:rPr>
              <a:t>Resolution</a:t>
            </a:r>
            <a:r>
              <a:rPr lang="en-US" sz="2400" dirty="0">
                <a:latin typeface="Century Gothic" panose="020B0502020202020204" pitchFamily="34" charset="0"/>
              </a:rPr>
              <a:t> (Highest-level arguments like synthesis)</a:t>
            </a:r>
          </a:p>
        </p:txBody>
      </p:sp>
      <p:sp>
        <p:nvSpPr>
          <p:cNvPr id="9" name="TextBox 8">
            <a:extLst>
              <a:ext uri="{FF2B5EF4-FFF2-40B4-BE49-F238E27FC236}">
                <a16:creationId xmlns:a16="http://schemas.microsoft.com/office/drawing/2014/main" id="{4F6DF783-4CC6-9B48-BAD9-891EFD8B8DC5}"/>
              </a:ext>
            </a:extLst>
          </p:cNvPr>
          <p:cNvSpPr txBox="1"/>
          <p:nvPr/>
        </p:nvSpPr>
        <p:spPr>
          <a:xfrm>
            <a:off x="6961476" y="1804270"/>
            <a:ext cx="4386057" cy="1015663"/>
          </a:xfrm>
          <a:prstGeom prst="rect">
            <a:avLst/>
          </a:prstGeom>
          <a:noFill/>
        </p:spPr>
        <p:txBody>
          <a:bodyPr wrap="square" rtlCol="0">
            <a:spAutoFit/>
          </a:bodyPr>
          <a:lstStyle/>
          <a:p>
            <a:r>
              <a:rPr lang="en-US" sz="2000" b="1" dirty="0">
                <a:latin typeface="Century Gothic" panose="020B0502020202020204" pitchFamily="34" charset="0"/>
              </a:rPr>
              <a:t>To vote, go to </a:t>
            </a:r>
            <a:r>
              <a:rPr lang="en-US" sz="2000" b="1" dirty="0">
                <a:latin typeface="Century Gothic" panose="020B0502020202020204" pitchFamily="34" charset="0"/>
                <a:hlinkClick r:id="rId3"/>
              </a:rPr>
              <a:t>www.menti.com</a:t>
            </a:r>
            <a:r>
              <a:rPr lang="en-US" sz="2000" b="1" dirty="0">
                <a:latin typeface="Century Gothic" panose="020B0502020202020204" pitchFamily="34" charset="0"/>
              </a:rPr>
              <a:t> and use the code #### #### or QR code below.</a:t>
            </a:r>
          </a:p>
        </p:txBody>
      </p:sp>
    </p:spTree>
    <p:extLst>
      <p:ext uri="{BB962C8B-B14F-4D97-AF65-F5344CB8AC3E}">
        <p14:creationId xmlns:p14="http://schemas.microsoft.com/office/powerpoint/2010/main" val="3558537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598442" cy="1325563"/>
          </a:xfrm>
        </p:spPr>
        <p:txBody>
          <a:bodyPr>
            <a:normAutofit/>
          </a:bodyPr>
          <a:lstStyle/>
          <a:p>
            <a:r>
              <a:rPr lang="en-US" sz="3600">
                <a:latin typeface="Century Gothic" panose="020B0502020202020204" pitchFamily="34" charset="0"/>
              </a:rPr>
              <a:t>RQ1: All modules/cohorts analyzed [Cognitive]?</a:t>
            </a:r>
          </a:p>
        </p:txBody>
      </p:sp>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graphicFrame>
        <p:nvGraphicFramePr>
          <p:cNvPr id="16" name="Chart 15">
            <a:extLst>
              <a:ext uri="{FF2B5EF4-FFF2-40B4-BE49-F238E27FC236}">
                <a16:creationId xmlns:a16="http://schemas.microsoft.com/office/drawing/2014/main" id="{9ACDD141-9477-1045-9DAF-20AF691AEA5D}"/>
              </a:ext>
            </a:extLst>
          </p:cNvPr>
          <p:cNvGraphicFramePr>
            <a:graphicFrameLocks/>
          </p:cNvGraphicFramePr>
          <p:nvPr>
            <p:extLst>
              <p:ext uri="{D42A27DB-BD31-4B8C-83A1-F6EECF244321}">
                <p14:modId xmlns:p14="http://schemas.microsoft.com/office/powerpoint/2010/main" val="4184754299"/>
              </p:ext>
            </p:extLst>
          </p:nvPr>
        </p:nvGraphicFramePr>
        <p:xfrm>
          <a:off x="8018" y="2566337"/>
          <a:ext cx="4021899" cy="282884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9ACDD141-9477-1045-9DAF-20AF691AEA5D}"/>
              </a:ext>
            </a:extLst>
          </p:cNvPr>
          <p:cNvGraphicFramePr>
            <a:graphicFrameLocks/>
          </p:cNvGraphicFramePr>
          <p:nvPr>
            <p:extLst>
              <p:ext uri="{D42A27DB-BD31-4B8C-83A1-F6EECF244321}">
                <p14:modId xmlns:p14="http://schemas.microsoft.com/office/powerpoint/2010/main" val="2555024622"/>
              </p:ext>
            </p:extLst>
          </p:nvPr>
        </p:nvGraphicFramePr>
        <p:xfrm>
          <a:off x="4029917" y="1610971"/>
          <a:ext cx="4048987" cy="264153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a:extLst>
              <a:ext uri="{FF2B5EF4-FFF2-40B4-BE49-F238E27FC236}">
                <a16:creationId xmlns:a16="http://schemas.microsoft.com/office/drawing/2014/main" id="{9ACDD141-9477-1045-9DAF-20AF691AEA5D}"/>
              </a:ext>
            </a:extLst>
          </p:cNvPr>
          <p:cNvGraphicFramePr>
            <a:graphicFrameLocks/>
          </p:cNvGraphicFramePr>
          <p:nvPr>
            <p:extLst>
              <p:ext uri="{D42A27DB-BD31-4B8C-83A1-F6EECF244321}">
                <p14:modId xmlns:p14="http://schemas.microsoft.com/office/powerpoint/2010/main" val="276371648"/>
              </p:ext>
            </p:extLst>
          </p:nvPr>
        </p:nvGraphicFramePr>
        <p:xfrm>
          <a:off x="4063485" y="4172789"/>
          <a:ext cx="4048987" cy="270054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hart 18">
            <a:extLst>
              <a:ext uri="{FF2B5EF4-FFF2-40B4-BE49-F238E27FC236}">
                <a16:creationId xmlns:a16="http://schemas.microsoft.com/office/drawing/2014/main" id="{9ACDD141-9477-1045-9DAF-20AF691AEA5D}"/>
              </a:ext>
            </a:extLst>
          </p:cNvPr>
          <p:cNvGraphicFramePr>
            <a:graphicFrameLocks/>
          </p:cNvGraphicFramePr>
          <p:nvPr>
            <p:extLst>
              <p:ext uri="{D42A27DB-BD31-4B8C-83A1-F6EECF244321}">
                <p14:modId xmlns:p14="http://schemas.microsoft.com/office/powerpoint/2010/main" val="4260406625"/>
              </p:ext>
            </p:extLst>
          </p:nvPr>
        </p:nvGraphicFramePr>
        <p:xfrm>
          <a:off x="7911833" y="1581466"/>
          <a:ext cx="4238577" cy="270054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Chart 19">
            <a:extLst>
              <a:ext uri="{FF2B5EF4-FFF2-40B4-BE49-F238E27FC236}">
                <a16:creationId xmlns:a16="http://schemas.microsoft.com/office/drawing/2014/main" id="{9ACDD141-9477-1045-9DAF-20AF691AEA5D}"/>
              </a:ext>
            </a:extLst>
          </p:cNvPr>
          <p:cNvGraphicFramePr>
            <a:graphicFrameLocks/>
          </p:cNvGraphicFramePr>
          <p:nvPr>
            <p:extLst>
              <p:ext uri="{D42A27DB-BD31-4B8C-83A1-F6EECF244321}">
                <p14:modId xmlns:p14="http://schemas.microsoft.com/office/powerpoint/2010/main" val="267237224"/>
              </p:ext>
            </p:extLst>
          </p:nvPr>
        </p:nvGraphicFramePr>
        <p:xfrm>
          <a:off x="7911833" y="4213178"/>
          <a:ext cx="4238578" cy="261976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67112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598442" cy="1325563"/>
          </a:xfrm>
        </p:spPr>
        <p:txBody>
          <a:bodyPr>
            <a:normAutofit/>
          </a:bodyPr>
          <a:lstStyle/>
          <a:p>
            <a:r>
              <a:rPr lang="en-US" sz="3600">
                <a:latin typeface="Century Gothic" panose="020B0502020202020204" pitchFamily="34" charset="0"/>
              </a:rPr>
              <a:t>RQ1: All modules/cohorts analyzed [Instructor]?</a:t>
            </a:r>
          </a:p>
        </p:txBody>
      </p:sp>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graphicFrame>
        <p:nvGraphicFramePr>
          <p:cNvPr id="14" name="Chart 13">
            <a:extLst>
              <a:ext uri="{FF2B5EF4-FFF2-40B4-BE49-F238E27FC236}">
                <a16:creationId xmlns:a16="http://schemas.microsoft.com/office/drawing/2014/main" id="{9ACDD141-9477-1045-9DAF-20AF691AEA5D}"/>
              </a:ext>
            </a:extLst>
          </p:cNvPr>
          <p:cNvGraphicFramePr>
            <a:graphicFrameLocks/>
          </p:cNvGraphicFramePr>
          <p:nvPr>
            <p:extLst>
              <p:ext uri="{D42A27DB-BD31-4B8C-83A1-F6EECF244321}">
                <p14:modId xmlns:p14="http://schemas.microsoft.com/office/powerpoint/2010/main" val="3152425908"/>
              </p:ext>
            </p:extLst>
          </p:nvPr>
        </p:nvGraphicFramePr>
        <p:xfrm>
          <a:off x="1" y="2660400"/>
          <a:ext cx="3768436" cy="25527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9ACDD141-9477-1045-9DAF-20AF691AEA5D}"/>
              </a:ext>
            </a:extLst>
          </p:cNvPr>
          <p:cNvGraphicFramePr>
            <a:graphicFrameLocks/>
          </p:cNvGraphicFramePr>
          <p:nvPr>
            <p:extLst>
              <p:ext uri="{D42A27DB-BD31-4B8C-83A1-F6EECF244321}">
                <p14:modId xmlns:p14="http://schemas.microsoft.com/office/powerpoint/2010/main" val="3885961516"/>
              </p:ext>
            </p:extLst>
          </p:nvPr>
        </p:nvGraphicFramePr>
        <p:xfrm>
          <a:off x="3855212" y="1643672"/>
          <a:ext cx="4310951" cy="25527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Chart 22">
            <a:extLst>
              <a:ext uri="{FF2B5EF4-FFF2-40B4-BE49-F238E27FC236}">
                <a16:creationId xmlns:a16="http://schemas.microsoft.com/office/drawing/2014/main" id="{9ACDD141-9477-1045-9DAF-20AF691AEA5D}"/>
              </a:ext>
            </a:extLst>
          </p:cNvPr>
          <p:cNvGraphicFramePr>
            <a:graphicFrameLocks/>
          </p:cNvGraphicFramePr>
          <p:nvPr>
            <p:extLst>
              <p:ext uri="{D42A27DB-BD31-4B8C-83A1-F6EECF244321}">
                <p14:modId xmlns:p14="http://schemas.microsoft.com/office/powerpoint/2010/main" val="821160552"/>
              </p:ext>
            </p:extLst>
          </p:nvPr>
        </p:nvGraphicFramePr>
        <p:xfrm>
          <a:off x="8174184" y="4300362"/>
          <a:ext cx="4025837" cy="250760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4" name="Chart 23">
            <a:extLst>
              <a:ext uri="{FF2B5EF4-FFF2-40B4-BE49-F238E27FC236}">
                <a16:creationId xmlns:a16="http://schemas.microsoft.com/office/drawing/2014/main" id="{9ACDD141-9477-1045-9DAF-20AF691AEA5D}"/>
              </a:ext>
            </a:extLst>
          </p:cNvPr>
          <p:cNvGraphicFramePr>
            <a:graphicFrameLocks/>
          </p:cNvGraphicFramePr>
          <p:nvPr>
            <p:extLst>
              <p:ext uri="{D42A27DB-BD31-4B8C-83A1-F6EECF244321}">
                <p14:modId xmlns:p14="http://schemas.microsoft.com/office/powerpoint/2010/main" val="2826275163"/>
              </p:ext>
            </p:extLst>
          </p:nvPr>
        </p:nvGraphicFramePr>
        <p:xfrm>
          <a:off x="3811824" y="4300363"/>
          <a:ext cx="4397726" cy="255763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5" name="Chart 24">
            <a:extLst>
              <a:ext uri="{FF2B5EF4-FFF2-40B4-BE49-F238E27FC236}">
                <a16:creationId xmlns:a16="http://schemas.microsoft.com/office/drawing/2014/main" id="{9ACDD141-9477-1045-9DAF-20AF691AEA5D}"/>
              </a:ext>
            </a:extLst>
          </p:cNvPr>
          <p:cNvGraphicFramePr>
            <a:graphicFrameLocks/>
          </p:cNvGraphicFramePr>
          <p:nvPr>
            <p:extLst>
              <p:ext uri="{D42A27DB-BD31-4B8C-83A1-F6EECF244321}">
                <p14:modId xmlns:p14="http://schemas.microsoft.com/office/powerpoint/2010/main" val="3031275087"/>
              </p:ext>
            </p:extLst>
          </p:nvPr>
        </p:nvGraphicFramePr>
        <p:xfrm>
          <a:off x="8174184" y="1682421"/>
          <a:ext cx="4025837" cy="2507605"/>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79208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72621"/>
            <a:ext cx="11309684" cy="1325563"/>
          </a:xfrm>
        </p:spPr>
        <p:txBody>
          <a:bodyPr>
            <a:normAutofit/>
          </a:bodyPr>
          <a:lstStyle/>
          <a:p>
            <a:r>
              <a:rPr lang="en-US" sz="4000">
                <a:latin typeface="Century Gothic" panose="020B0502020202020204" pitchFamily="34" charset="0"/>
              </a:rPr>
              <a:t>Asynchronous online course offerings are increasing. </a:t>
            </a:r>
          </a:p>
        </p:txBody>
      </p:sp>
      <p:pic>
        <p:nvPicPr>
          <p:cNvPr id="2050" name="Picture 2" descr="Photo of Girl Watching Lecture">
            <a:hlinkClick r:id="rId3"/>
            <a:extLst>
              <a:ext uri="{C183D7F6-B498-43B3-948B-1728B52AA6E4}">
                <adec:decorative xmlns:adec="http://schemas.microsoft.com/office/drawing/2017/decorative" val="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8756" y="2130716"/>
            <a:ext cx="6043931" cy="4037346"/>
          </a:xfrm>
          <a:prstGeom prst="round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33137" y="3141369"/>
            <a:ext cx="4740999" cy="685800"/>
            <a:chOff x="431321" y="2001327"/>
            <a:chExt cx="6058894" cy="685800"/>
          </a:xfrm>
        </p:grpSpPr>
        <p:sp>
          <p:nvSpPr>
            <p:cNvPr id="6" name="Rectangle 5"/>
            <p:cNvSpPr/>
            <p:nvPr/>
          </p:nvSpPr>
          <p:spPr>
            <a:xfrm>
              <a:off x="431321" y="2001327"/>
              <a:ext cx="5229726" cy="685800"/>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sym typeface="Wingdings" panose="05000000000000000000" pitchFamily="2" charset="2"/>
                </a:rPr>
                <a:t> </a:t>
              </a:r>
              <a:r>
                <a:rPr lang="en-US" sz="4000" b="1">
                  <a:solidFill>
                    <a:schemeClr val="tx1"/>
                  </a:solidFill>
                  <a:latin typeface="Century Gothic" panose="020B0502020202020204" pitchFamily="34" charset="0"/>
                  <a:sym typeface="Wingdings" panose="05000000000000000000" pitchFamily="2" charset="2"/>
                </a:rPr>
                <a:t>+</a:t>
              </a:r>
              <a:endParaRPr lang="en-US" sz="2400" b="1">
                <a:solidFill>
                  <a:schemeClr val="tx1"/>
                </a:solidFill>
                <a:latin typeface="Century Gothic" panose="020B0502020202020204" pitchFamily="34" charset="0"/>
              </a:endParaRPr>
            </a:p>
          </p:txBody>
        </p:sp>
        <p:sp>
          <p:nvSpPr>
            <p:cNvPr id="7" name="Rectangle 6"/>
            <p:cNvSpPr/>
            <p:nvPr/>
          </p:nvSpPr>
          <p:spPr>
            <a:xfrm>
              <a:off x="1251378" y="2001327"/>
              <a:ext cx="5238837" cy="6858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rPr>
                <a:t> “No Significant Difference” </a:t>
              </a:r>
              <a:br>
                <a:rPr lang="en-US" sz="2200">
                  <a:solidFill>
                    <a:schemeClr val="tx1"/>
                  </a:solidFill>
                  <a:latin typeface="Century Gothic" panose="020B0502020202020204" pitchFamily="34" charset="0"/>
                </a:rPr>
              </a:br>
              <a:r>
                <a:rPr lang="en-US" sz="2200">
                  <a:solidFill>
                    <a:schemeClr val="tx1"/>
                  </a:solidFill>
                  <a:latin typeface="Century Gothic" panose="020B0502020202020204" pitchFamily="34" charset="0"/>
                </a:rPr>
                <a:t> in student grades</a:t>
              </a:r>
            </a:p>
          </p:txBody>
        </p:sp>
      </p:grpSp>
      <p:grpSp>
        <p:nvGrpSpPr>
          <p:cNvPr id="8" name="Group 7"/>
          <p:cNvGrpSpPr/>
          <p:nvPr/>
        </p:nvGrpSpPr>
        <p:grpSpPr>
          <a:xfrm>
            <a:off x="433137" y="4309306"/>
            <a:ext cx="4740999" cy="685800"/>
            <a:chOff x="431321" y="2717502"/>
            <a:chExt cx="5678905" cy="685800"/>
          </a:xfrm>
        </p:grpSpPr>
        <p:sp>
          <p:nvSpPr>
            <p:cNvPr id="9" name="Rectangle 8"/>
            <p:cNvSpPr/>
            <p:nvPr/>
          </p:nvSpPr>
          <p:spPr>
            <a:xfrm>
              <a:off x="431321" y="2717502"/>
              <a:ext cx="5229726" cy="685800"/>
            </a:xfrm>
            <a:prstGeom prst="rect">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a:solidFill>
                    <a:schemeClr val="tx1"/>
                  </a:solidFill>
                  <a:latin typeface="Century Gothic" panose="020B0502020202020204" pitchFamily="34" charset="0"/>
                  <a:sym typeface="Wingdings" panose="05000000000000000000" pitchFamily="2" charset="2"/>
                </a:rPr>
                <a:t>  </a:t>
              </a:r>
              <a:r>
                <a:rPr lang="en-US" sz="4400" b="1">
                  <a:solidFill>
                    <a:schemeClr val="tx1"/>
                  </a:solidFill>
                  <a:latin typeface="Century Gothic" panose="020B0502020202020204" pitchFamily="34" charset="0"/>
                  <a:sym typeface="Wingdings" panose="05000000000000000000" pitchFamily="2" charset="2"/>
                </a:rPr>
                <a:t>-</a:t>
              </a:r>
              <a:endParaRPr lang="en-US" sz="2400" b="1">
                <a:solidFill>
                  <a:schemeClr val="tx1"/>
                </a:solidFill>
                <a:latin typeface="Century Gothic" panose="020B0502020202020204" pitchFamily="34" charset="0"/>
              </a:endParaRPr>
            </a:p>
          </p:txBody>
        </p:sp>
        <p:sp>
          <p:nvSpPr>
            <p:cNvPr id="10" name="Rectangle 9"/>
            <p:cNvSpPr/>
            <p:nvPr/>
          </p:nvSpPr>
          <p:spPr>
            <a:xfrm>
              <a:off x="1251378" y="2717502"/>
              <a:ext cx="4858848" cy="6858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rPr>
                <a:t> Higher withdrawal rate</a:t>
              </a:r>
            </a:p>
          </p:txBody>
        </p:sp>
      </p:grpSp>
      <p:cxnSp>
        <p:nvCxnSpPr>
          <p:cNvPr id="12" name="Straight Connector 11"/>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92201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598442" cy="1325563"/>
          </a:xfrm>
        </p:spPr>
        <p:txBody>
          <a:bodyPr>
            <a:normAutofit/>
          </a:bodyPr>
          <a:lstStyle/>
          <a:p>
            <a:r>
              <a:rPr lang="en-US" sz="4000" dirty="0">
                <a:latin typeface="Century Gothic"/>
              </a:rPr>
              <a:t>RQ2: Predominant Student Social Factors</a:t>
            </a:r>
          </a:p>
        </p:txBody>
      </p:sp>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graphicFrame>
        <p:nvGraphicFramePr>
          <p:cNvPr id="3" name="Table 3">
            <a:extLst>
              <a:ext uri="{FF2B5EF4-FFF2-40B4-BE49-F238E27FC236}">
                <a16:creationId xmlns:a16="http://schemas.microsoft.com/office/drawing/2014/main" id="{02F5C1A0-FD60-D34C-8639-3B90766C24D0}"/>
              </a:ext>
            </a:extLst>
          </p:cNvPr>
          <p:cNvGraphicFramePr>
            <a:graphicFrameLocks noGrp="1"/>
          </p:cNvGraphicFramePr>
          <p:nvPr>
            <p:extLst>
              <p:ext uri="{D42A27DB-BD31-4B8C-83A1-F6EECF244321}">
                <p14:modId xmlns:p14="http://schemas.microsoft.com/office/powerpoint/2010/main" val="4095655617"/>
              </p:ext>
            </p:extLst>
          </p:nvPr>
        </p:nvGraphicFramePr>
        <p:xfrm>
          <a:off x="395584" y="1813095"/>
          <a:ext cx="11384790" cy="4917443"/>
        </p:xfrm>
        <a:graphic>
          <a:graphicData uri="http://schemas.openxmlformats.org/drawingml/2006/table">
            <a:tbl>
              <a:tblPr firstRow="1" bandRow="1">
                <a:tableStyleId>{5C22544A-7EE6-4342-B048-85BDC9FD1C3A}</a:tableStyleId>
              </a:tblPr>
              <a:tblGrid>
                <a:gridCol w="5692395">
                  <a:extLst>
                    <a:ext uri="{9D8B030D-6E8A-4147-A177-3AD203B41FA5}">
                      <a16:colId xmlns:a16="http://schemas.microsoft.com/office/drawing/2014/main" val="3383510678"/>
                    </a:ext>
                  </a:extLst>
                </a:gridCol>
                <a:gridCol w="5692395">
                  <a:extLst>
                    <a:ext uri="{9D8B030D-6E8A-4147-A177-3AD203B41FA5}">
                      <a16:colId xmlns:a16="http://schemas.microsoft.com/office/drawing/2014/main" val="396388359"/>
                    </a:ext>
                  </a:extLst>
                </a:gridCol>
              </a:tblGrid>
              <a:tr h="2357123">
                <a:tc>
                  <a:txBody>
                    <a:bodyPr/>
                    <a:lstStyle/>
                    <a:p>
                      <a:pPr algn="ctr"/>
                      <a:r>
                        <a:rPr lang="en-US">
                          <a:solidFill>
                            <a:schemeClr val="tx1"/>
                          </a:solidFill>
                        </a:rPr>
                        <a:t>Natural Expression (24%)</a:t>
                      </a:r>
                      <a:br>
                        <a:rPr lang="en-US">
                          <a:solidFill>
                            <a:schemeClr val="tx1"/>
                          </a:solidFill>
                        </a:rPr>
                      </a:br>
                      <a:r>
                        <a:rPr lang="en-US" sz="1800" b="0" i="0" kern="1200">
                          <a:solidFill>
                            <a:schemeClr val="tx1"/>
                          </a:solidFill>
                          <a:effectLst/>
                          <a:latin typeface="+mn-lt"/>
                          <a:ea typeface="+mn-ea"/>
                          <a:cs typeface="+mn-cs"/>
                        </a:rPr>
                        <a:t>Sharing insights and thoughts, including specific advice.</a:t>
                      </a:r>
                    </a:p>
                    <a:p>
                      <a:pPr algn="ctr"/>
                      <a:endParaRPr lang="en-US" sz="1800" b="0" i="1" kern="1200">
                        <a:solidFill>
                          <a:schemeClr val="tx1"/>
                        </a:solidFill>
                        <a:effectLst/>
                        <a:latin typeface="+mn-lt"/>
                        <a:ea typeface="+mn-ea"/>
                        <a:cs typeface="+mn-cs"/>
                      </a:endParaRPr>
                    </a:p>
                    <a:p>
                      <a:pPr algn="ctr"/>
                      <a:r>
                        <a:rPr lang="en-US" sz="1800" b="0" i="1" kern="1200">
                          <a:solidFill>
                            <a:schemeClr val="accent5"/>
                          </a:solidFill>
                          <a:effectLst/>
                          <a:latin typeface="+mn-lt"/>
                          <a:ea typeface="+mn-ea"/>
                          <a:cs typeface="+mn-cs"/>
                        </a:rPr>
                        <a:t>“Last week, I've anticipated this application coming and I have a video to share…”</a:t>
                      </a:r>
                    </a:p>
                    <a:p>
                      <a:pPr algn="ctr"/>
                      <a:endParaRPr lang="en-US" sz="1800" b="0" i="1" kern="1200">
                        <a:solidFill>
                          <a:schemeClr val="accent5"/>
                        </a:solidFill>
                        <a:effectLst/>
                        <a:latin typeface="+mn-lt"/>
                        <a:ea typeface="+mn-ea"/>
                        <a:cs typeface="+mn-cs"/>
                      </a:endParaRPr>
                    </a:p>
                    <a:p>
                      <a:pPr algn="ctr"/>
                      <a:r>
                        <a:rPr lang="en-US" sz="1800" b="0" i="1" kern="1200">
                          <a:solidFill>
                            <a:schemeClr val="accent5"/>
                          </a:solidFill>
                          <a:effectLst/>
                          <a:latin typeface="+mn-lt"/>
                          <a:ea typeface="+mn-ea"/>
                          <a:cs typeface="+mn-cs"/>
                        </a:rPr>
                        <a:t>“About the example …, reminds me of a physics demonstration that I've done in class.”</a:t>
                      </a:r>
                    </a:p>
                  </a:txBody>
                  <a:tcPr>
                    <a:solidFill>
                      <a:schemeClr val="accent4">
                        <a:lumMod val="20000"/>
                        <a:lumOff val="80000"/>
                      </a:schemeClr>
                    </a:solidFill>
                  </a:tcPr>
                </a:tc>
                <a:tc>
                  <a:txBody>
                    <a:bodyPr/>
                    <a:lstStyle/>
                    <a:p>
                      <a:pPr algn="ctr"/>
                      <a:r>
                        <a:rPr lang="en-US" b="1">
                          <a:solidFill>
                            <a:schemeClr val="tx1"/>
                          </a:solidFill>
                        </a:rPr>
                        <a:t>Vocatives (23%)</a:t>
                      </a:r>
                      <a:br>
                        <a:rPr lang="en-US" b="1">
                          <a:solidFill>
                            <a:schemeClr val="tx1"/>
                          </a:solidFill>
                        </a:rPr>
                      </a:br>
                      <a:r>
                        <a:rPr lang="en-US" b="0" i="0">
                          <a:solidFill>
                            <a:schemeClr val="tx1"/>
                          </a:solidFill>
                        </a:rPr>
                        <a:t>Use of names and/or official titles.</a:t>
                      </a:r>
                    </a:p>
                    <a:p>
                      <a:pPr algn="ctr"/>
                      <a:endParaRPr lang="en-US" b="0" i="1">
                        <a:solidFill>
                          <a:schemeClr val="tx1"/>
                        </a:solidFill>
                      </a:endParaRPr>
                    </a:p>
                    <a:p>
                      <a:pPr algn="ctr"/>
                      <a:endParaRPr lang="en-US" b="0" i="1">
                        <a:solidFill>
                          <a:schemeClr val="tx1"/>
                        </a:solidFill>
                      </a:endParaRPr>
                    </a:p>
                    <a:p>
                      <a:pPr algn="ctr"/>
                      <a:r>
                        <a:rPr lang="en-US" b="0" i="1">
                          <a:solidFill>
                            <a:schemeClr val="accent5"/>
                          </a:solidFill>
                        </a:rPr>
                        <a:t>[name]</a:t>
                      </a:r>
                    </a:p>
                    <a:p>
                      <a:pPr algn="ctr"/>
                      <a:endParaRPr lang="en-US" b="0" i="1">
                        <a:solidFill>
                          <a:schemeClr val="tx1"/>
                        </a:solidFill>
                      </a:endParaRPr>
                    </a:p>
                    <a:p>
                      <a:pPr algn="ctr"/>
                      <a:endParaRPr lang="en-US" b="0" i="1">
                        <a:solidFill>
                          <a:schemeClr val="tx1"/>
                        </a:solidFill>
                      </a:endParaRPr>
                    </a:p>
                    <a:p>
                      <a:pPr algn="ctr"/>
                      <a:endParaRPr lang="en-US" b="1">
                        <a:solidFill>
                          <a:schemeClr val="tx1"/>
                        </a:solidFill>
                      </a:endParaRPr>
                    </a:p>
                  </a:txBody>
                  <a:tcPr>
                    <a:solidFill>
                      <a:schemeClr val="accent4">
                        <a:lumMod val="20000"/>
                        <a:lumOff val="80000"/>
                      </a:schemeClr>
                    </a:solidFill>
                  </a:tcPr>
                </a:tc>
                <a:extLst>
                  <a:ext uri="{0D108BD9-81ED-4DB2-BD59-A6C34878D82A}">
                    <a16:rowId xmlns:a16="http://schemas.microsoft.com/office/drawing/2014/main" val="2253636577"/>
                  </a:ext>
                </a:extLst>
              </a:tr>
              <a:tr h="2454734">
                <a:tc>
                  <a:txBody>
                    <a:bodyPr/>
                    <a:lstStyle/>
                    <a:p>
                      <a:pPr algn="ctr"/>
                      <a:r>
                        <a:rPr lang="en-US" b="1">
                          <a:solidFill>
                            <a:schemeClr val="tx1"/>
                          </a:solidFill>
                        </a:rPr>
                        <a:t>Social Sharing (19%)</a:t>
                      </a:r>
                      <a:br>
                        <a:rPr lang="en-US" b="1">
                          <a:solidFill>
                            <a:schemeClr val="tx1"/>
                          </a:solidFill>
                        </a:rPr>
                      </a:br>
                      <a:r>
                        <a:rPr lang="en-US" sz="1800" i="0" kern="1200">
                          <a:solidFill>
                            <a:schemeClr val="dk1"/>
                          </a:solidFill>
                          <a:effectLst/>
                          <a:latin typeface="+mn-lt"/>
                          <a:ea typeface="+mn-ea"/>
                          <a:cs typeface="+mn-cs"/>
                        </a:rPr>
                        <a:t>Sharing information such as thoughts, experiences, or personal values, (focus is on thought or story, not content or content-related opinion); introducing topic of discussion.</a:t>
                      </a:r>
                      <a:endParaRPr lang="en-US" b="1" i="0">
                        <a:solidFill>
                          <a:schemeClr val="tx1"/>
                        </a:solidFill>
                      </a:endParaRPr>
                    </a:p>
                    <a:p>
                      <a:pPr algn="ctr"/>
                      <a:endParaRPr lang="en-US" b="0">
                        <a:solidFill>
                          <a:schemeClr val="tx1"/>
                        </a:solidFill>
                      </a:endParaRPr>
                    </a:p>
                    <a:p>
                      <a:pPr algn="ctr"/>
                      <a:r>
                        <a:rPr lang="en-US" b="0" i="1">
                          <a:solidFill>
                            <a:schemeClr val="accent5"/>
                          </a:solidFill>
                        </a:rPr>
                        <a:t>“This weekend I decided to flex my nerd bones and watched the episode of "Star Trek" where Data performed an experiment…”</a:t>
                      </a:r>
                    </a:p>
                  </a:txBody>
                  <a:tcPr>
                    <a:solidFill>
                      <a:schemeClr val="accent4">
                        <a:lumMod val="20000"/>
                        <a:lumOff val="80000"/>
                      </a:schemeClr>
                    </a:solidFill>
                  </a:tcPr>
                </a:tc>
                <a:tc>
                  <a:txBody>
                    <a:bodyPr/>
                    <a:lstStyle/>
                    <a:p>
                      <a:pPr algn="ctr"/>
                      <a:r>
                        <a:rPr lang="en-US" b="1">
                          <a:solidFill>
                            <a:schemeClr val="tx1"/>
                          </a:solidFill>
                        </a:rPr>
                        <a:t>Expressing Appreciation (16%)</a:t>
                      </a:r>
                      <a:br>
                        <a:rPr lang="en-US" b="1">
                          <a:solidFill>
                            <a:schemeClr val="tx1"/>
                          </a:solidFill>
                        </a:rPr>
                      </a:br>
                      <a:r>
                        <a:rPr lang="en-US" sz="1800" kern="1200">
                          <a:solidFill>
                            <a:schemeClr val="dk1"/>
                          </a:solidFill>
                          <a:effectLst/>
                          <a:latin typeface="+mn-lt"/>
                          <a:ea typeface="+mn-ea"/>
                          <a:cs typeface="+mn-cs"/>
                        </a:rPr>
                        <a:t>Complimenting, expressing appreciation, praise, encouragement.</a:t>
                      </a:r>
                    </a:p>
                    <a:p>
                      <a:pPr algn="ctr"/>
                      <a:endParaRPr lang="en-US" sz="1800" b="1" kern="1200">
                        <a:solidFill>
                          <a:schemeClr val="dk1"/>
                        </a:solidFill>
                        <a:effectLst/>
                        <a:latin typeface="+mn-lt"/>
                        <a:ea typeface="+mn-ea"/>
                        <a:cs typeface="+mn-cs"/>
                      </a:endParaRPr>
                    </a:p>
                    <a:p>
                      <a:pPr algn="ctr"/>
                      <a:r>
                        <a:rPr lang="en-US" sz="1800" b="0" i="1" kern="1200">
                          <a:solidFill>
                            <a:schemeClr val="accent5"/>
                          </a:solidFill>
                          <a:effectLst/>
                          <a:latin typeface="+mn-lt"/>
                          <a:ea typeface="+mn-ea"/>
                          <a:cs typeface="+mn-cs"/>
                        </a:rPr>
                        <a:t>“I enjoyed your discussion piece on ambient pressure…”</a:t>
                      </a:r>
                    </a:p>
                    <a:p>
                      <a:pPr algn="ctr"/>
                      <a:endParaRPr lang="en-US" sz="1800" b="0" i="1" kern="1200">
                        <a:solidFill>
                          <a:schemeClr val="accent5"/>
                        </a:solidFill>
                        <a:effectLst/>
                        <a:latin typeface="+mn-lt"/>
                        <a:ea typeface="+mn-ea"/>
                        <a:cs typeface="+mn-cs"/>
                      </a:endParaRPr>
                    </a:p>
                    <a:p>
                      <a:pPr algn="ctr"/>
                      <a:r>
                        <a:rPr lang="en-US" sz="1800" b="0" i="1" kern="1200">
                          <a:solidFill>
                            <a:schemeClr val="accent5"/>
                          </a:solidFill>
                          <a:effectLst/>
                          <a:latin typeface="+mn-lt"/>
                          <a:ea typeface="+mn-ea"/>
                          <a:cs typeface="+mn-cs"/>
                        </a:rPr>
                        <a:t>“That's a pretty good description and example of linear momentum.”</a:t>
                      </a:r>
                      <a:endParaRPr lang="en-US" b="0" i="1">
                        <a:solidFill>
                          <a:schemeClr val="accent5"/>
                        </a:solidFill>
                      </a:endParaRPr>
                    </a:p>
                  </a:txBody>
                  <a:tcPr>
                    <a:solidFill>
                      <a:schemeClr val="accent4">
                        <a:lumMod val="20000"/>
                        <a:lumOff val="80000"/>
                      </a:schemeClr>
                    </a:solidFill>
                  </a:tcPr>
                </a:tc>
                <a:extLst>
                  <a:ext uri="{0D108BD9-81ED-4DB2-BD59-A6C34878D82A}">
                    <a16:rowId xmlns:a16="http://schemas.microsoft.com/office/drawing/2014/main" val="1634262540"/>
                  </a:ext>
                </a:extLst>
              </a:tr>
            </a:tbl>
          </a:graphicData>
        </a:graphic>
      </p:graphicFrame>
    </p:spTree>
    <p:extLst>
      <p:ext uri="{BB962C8B-B14F-4D97-AF65-F5344CB8AC3E}">
        <p14:creationId xmlns:p14="http://schemas.microsoft.com/office/powerpoint/2010/main" val="97108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598442" cy="1325563"/>
          </a:xfrm>
        </p:spPr>
        <p:txBody>
          <a:bodyPr>
            <a:normAutofit/>
          </a:bodyPr>
          <a:lstStyle/>
          <a:p>
            <a:r>
              <a:rPr lang="en-US" sz="4000" dirty="0">
                <a:latin typeface="Century Gothic"/>
              </a:rPr>
              <a:t>RQ2: Predominant Student Cognitive Factors</a:t>
            </a:r>
          </a:p>
        </p:txBody>
      </p:sp>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graphicFrame>
        <p:nvGraphicFramePr>
          <p:cNvPr id="3" name="Content Placeholder 2">
            <a:extLst>
              <a:ext uri="{FF2B5EF4-FFF2-40B4-BE49-F238E27FC236}">
                <a16:creationId xmlns:a16="http://schemas.microsoft.com/office/drawing/2014/main" id="{0ED72F80-3ED6-D049-A85B-3BC4F3D67C2F}"/>
              </a:ext>
            </a:extLst>
          </p:cNvPr>
          <p:cNvGraphicFramePr>
            <a:graphicFrameLocks noGrp="1"/>
          </p:cNvGraphicFramePr>
          <p:nvPr>
            <p:ph idx="1"/>
            <p:extLst>
              <p:ext uri="{D42A27DB-BD31-4B8C-83A1-F6EECF244321}">
                <p14:modId xmlns:p14="http://schemas.microsoft.com/office/powerpoint/2010/main" val="389457885"/>
              </p:ext>
            </p:extLst>
          </p:nvPr>
        </p:nvGraphicFramePr>
        <p:xfrm>
          <a:off x="264148" y="1813528"/>
          <a:ext cx="11647662" cy="4846320"/>
        </p:xfrm>
        <a:graphic>
          <a:graphicData uri="http://schemas.openxmlformats.org/drawingml/2006/table">
            <a:tbl>
              <a:tblPr firstRow="1" bandRow="1">
                <a:tableStyleId>{5C22544A-7EE6-4342-B048-85BDC9FD1C3A}</a:tableStyleId>
              </a:tblPr>
              <a:tblGrid>
                <a:gridCol w="5823831">
                  <a:extLst>
                    <a:ext uri="{9D8B030D-6E8A-4147-A177-3AD203B41FA5}">
                      <a16:colId xmlns:a16="http://schemas.microsoft.com/office/drawing/2014/main" val="1904433052"/>
                    </a:ext>
                  </a:extLst>
                </a:gridCol>
                <a:gridCol w="5823831">
                  <a:extLst>
                    <a:ext uri="{9D8B030D-6E8A-4147-A177-3AD203B41FA5}">
                      <a16:colId xmlns:a16="http://schemas.microsoft.com/office/drawing/2014/main" val="1247489242"/>
                    </a:ext>
                  </a:extLst>
                </a:gridCol>
              </a:tblGrid>
              <a:tr h="2276421">
                <a:tc>
                  <a:txBody>
                    <a:bodyPr/>
                    <a:lstStyle/>
                    <a:p>
                      <a:pPr algn="ctr"/>
                      <a:r>
                        <a:rPr lang="en-US">
                          <a:solidFill>
                            <a:schemeClr val="tx1"/>
                          </a:solidFill>
                        </a:rPr>
                        <a:t>Information Sharing (60%)</a:t>
                      </a:r>
                      <a:br>
                        <a:rPr lang="en-US">
                          <a:solidFill>
                            <a:schemeClr val="tx1"/>
                          </a:solidFill>
                        </a:rPr>
                      </a:br>
                      <a:r>
                        <a:rPr lang="en-US" sz="1800" b="0" i="0" kern="1200">
                          <a:solidFill>
                            <a:schemeClr val="tx1"/>
                          </a:solidFill>
                          <a:effectLst/>
                          <a:latin typeface="+mn-lt"/>
                          <a:ea typeface="+mn-ea"/>
                          <a:cs typeface="+mn-cs"/>
                        </a:rPr>
                        <a:t>Stating a fact, policy, rule; brainstorming; sharing resources</a:t>
                      </a:r>
                      <a:r>
                        <a:rPr lang="en-US" b="0" i="0">
                          <a:solidFill>
                            <a:schemeClr val="tx1"/>
                          </a:solidFill>
                          <a:effectLst/>
                        </a:rPr>
                        <a:t>.</a:t>
                      </a:r>
                      <a:endParaRPr lang="en-US" sz="1800" b="0" i="0" kern="1200">
                        <a:solidFill>
                          <a:schemeClr val="tx1"/>
                        </a:solidFill>
                        <a:effectLst/>
                        <a:latin typeface="+mn-lt"/>
                        <a:ea typeface="+mn-ea"/>
                        <a:cs typeface="+mn-cs"/>
                      </a:endParaRPr>
                    </a:p>
                    <a:p>
                      <a:pPr algn="ctr"/>
                      <a:endParaRPr lang="en-US" sz="1800" b="0" i="1" kern="1200">
                        <a:solidFill>
                          <a:schemeClr val="tx1"/>
                        </a:solidFill>
                        <a:effectLst/>
                        <a:latin typeface="+mn-lt"/>
                        <a:ea typeface="+mn-ea"/>
                        <a:cs typeface="+mn-cs"/>
                      </a:endParaRPr>
                    </a:p>
                    <a:p>
                      <a:pPr algn="ctr"/>
                      <a:r>
                        <a:rPr lang="en-US" sz="1800" b="0" i="1" kern="1200">
                          <a:solidFill>
                            <a:schemeClr val="accent5"/>
                          </a:solidFill>
                          <a:effectLst/>
                          <a:latin typeface="+mn-lt"/>
                          <a:ea typeface="+mn-ea"/>
                          <a:cs typeface="+mn-cs"/>
                        </a:rPr>
                        <a:t>“Sugar is a solid in it's natural form, until it is added into a cup of boiling hot liquid.”</a:t>
                      </a:r>
                    </a:p>
                    <a:p>
                      <a:pPr algn="ctr"/>
                      <a:endParaRPr lang="en-US" sz="1800" b="0" i="1" kern="1200">
                        <a:solidFill>
                          <a:schemeClr val="accent5"/>
                        </a:solidFill>
                        <a:effectLst/>
                        <a:latin typeface="+mn-lt"/>
                        <a:ea typeface="+mn-ea"/>
                        <a:cs typeface="+mn-cs"/>
                      </a:endParaRPr>
                    </a:p>
                    <a:p>
                      <a:pPr algn="ctr"/>
                      <a:r>
                        <a:rPr lang="en-US" sz="1800" b="0" i="1" kern="1200">
                          <a:solidFill>
                            <a:schemeClr val="accent5"/>
                          </a:solidFill>
                          <a:effectLst/>
                          <a:latin typeface="+mn-lt"/>
                          <a:ea typeface="+mn-ea"/>
                          <a:cs typeface="+mn-cs"/>
                        </a:rPr>
                        <a:t>“The transfer of heat is broken down into three methods: conduction, convection, and radiation.”</a:t>
                      </a:r>
                    </a:p>
                    <a:p>
                      <a:pPr algn="ctr"/>
                      <a:r>
                        <a:rPr lang="en-US" b="0" i="1">
                          <a:solidFill>
                            <a:schemeClr val="tx1"/>
                          </a:solidFill>
                          <a:effectLst/>
                        </a:rPr>
                        <a:t> </a:t>
                      </a:r>
                      <a:endParaRPr lang="en-US" b="0" i="1">
                        <a:solidFill>
                          <a:schemeClr val="tx1"/>
                        </a:solidFill>
                      </a:endParaRPr>
                    </a:p>
                  </a:txBody>
                  <a:tcPr>
                    <a:solidFill>
                      <a:schemeClr val="bg2"/>
                    </a:solidFill>
                  </a:tcPr>
                </a:tc>
                <a:tc>
                  <a:txBody>
                    <a:bodyPr/>
                    <a:lstStyle/>
                    <a:p>
                      <a:pPr algn="ctr"/>
                      <a:r>
                        <a:rPr lang="en-US" b="1">
                          <a:solidFill>
                            <a:schemeClr val="tx1"/>
                          </a:solidFill>
                        </a:rPr>
                        <a:t>Personal Narrative (9%)</a:t>
                      </a:r>
                      <a:br>
                        <a:rPr lang="en-US" b="0">
                          <a:solidFill>
                            <a:schemeClr val="tx1"/>
                          </a:solidFill>
                        </a:rPr>
                      </a:br>
                      <a:r>
                        <a:rPr lang="en-US" sz="1800" b="0" i="0" kern="1200">
                          <a:solidFill>
                            <a:schemeClr val="tx1"/>
                          </a:solidFill>
                          <a:effectLst/>
                          <a:latin typeface="+mn-lt"/>
                          <a:ea typeface="+mn-ea"/>
                          <a:cs typeface="+mn-cs"/>
                        </a:rPr>
                        <a:t>Telling a story or relating an incident (e.g. describing practices at their job), relevant to content.</a:t>
                      </a:r>
                      <a:endParaRPr lang="en-US" b="0" i="0">
                        <a:solidFill>
                          <a:schemeClr val="tx1"/>
                        </a:solidFill>
                      </a:endParaRPr>
                    </a:p>
                    <a:p>
                      <a:pPr algn="ctr"/>
                      <a:endParaRPr lang="en-US" b="0" i="1">
                        <a:solidFill>
                          <a:schemeClr val="tx1"/>
                        </a:solidFill>
                      </a:endParaRPr>
                    </a:p>
                    <a:p>
                      <a:pPr algn="ctr"/>
                      <a:r>
                        <a:rPr lang="en-US" b="0" i="1">
                          <a:solidFill>
                            <a:schemeClr val="accent5"/>
                          </a:solidFill>
                        </a:rPr>
                        <a:t>“In my aircraft, the MV-22, we don't really have much of a radar system.”</a:t>
                      </a:r>
                    </a:p>
                    <a:p>
                      <a:pPr algn="ctr"/>
                      <a:endParaRPr lang="en-US" b="0" i="1">
                        <a:solidFill>
                          <a:schemeClr val="accent5"/>
                        </a:solidFill>
                      </a:endParaRPr>
                    </a:p>
                    <a:p>
                      <a:pPr algn="ctr"/>
                      <a:r>
                        <a:rPr lang="en-US" b="0" i="1">
                          <a:solidFill>
                            <a:schemeClr val="accent5"/>
                          </a:solidFill>
                        </a:rPr>
                        <a:t>“For us on the V-22, we constantly monitor the power output of the engines because…”</a:t>
                      </a:r>
                    </a:p>
                  </a:txBody>
                  <a:tcPr>
                    <a:solidFill>
                      <a:schemeClr val="bg2"/>
                    </a:solidFill>
                  </a:tcPr>
                </a:tc>
                <a:extLst>
                  <a:ext uri="{0D108BD9-81ED-4DB2-BD59-A6C34878D82A}">
                    <a16:rowId xmlns:a16="http://schemas.microsoft.com/office/drawing/2014/main" val="1750177085"/>
                  </a:ext>
                </a:extLst>
              </a:tr>
              <a:tr h="2253685">
                <a:tc>
                  <a:txBody>
                    <a:bodyPr/>
                    <a:lstStyle/>
                    <a:p>
                      <a:pPr algn="ctr"/>
                      <a:r>
                        <a:rPr lang="en-US" b="1">
                          <a:solidFill>
                            <a:schemeClr val="tx1"/>
                          </a:solidFill>
                        </a:rPr>
                        <a:t>Opinion (9%)</a:t>
                      </a:r>
                      <a:br>
                        <a:rPr lang="en-US" b="1">
                          <a:solidFill>
                            <a:schemeClr val="tx1"/>
                          </a:solidFill>
                        </a:rPr>
                      </a:br>
                      <a:r>
                        <a:rPr lang="en-US" b="0" i="0">
                          <a:solidFill>
                            <a:schemeClr val="tx1"/>
                          </a:solidFill>
                        </a:rPr>
                        <a:t>Stating a belief, personal view, attitude (related to content) with insufficient evidence to conclude as factual.</a:t>
                      </a:r>
                    </a:p>
                    <a:p>
                      <a:pPr algn="ctr"/>
                      <a:endParaRPr lang="en-US" b="0" i="1">
                        <a:solidFill>
                          <a:schemeClr val="tx1"/>
                        </a:solidFill>
                      </a:endParaRPr>
                    </a:p>
                    <a:p>
                      <a:pPr algn="ctr"/>
                      <a:r>
                        <a:rPr lang="en-US" b="0" i="1">
                          <a:solidFill>
                            <a:schemeClr val="accent5"/>
                          </a:solidFill>
                        </a:rPr>
                        <a:t>“In my humble opinion, this Law is the first law for a reason.”</a:t>
                      </a:r>
                    </a:p>
                    <a:p>
                      <a:pPr algn="ctr"/>
                      <a:endParaRPr lang="en-US" b="0" i="1">
                        <a:solidFill>
                          <a:schemeClr val="accent5"/>
                        </a:solidFill>
                      </a:endParaRPr>
                    </a:p>
                    <a:p>
                      <a:pPr algn="ctr"/>
                      <a:r>
                        <a:rPr lang="en-US" b="0" i="1">
                          <a:solidFill>
                            <a:schemeClr val="accent5"/>
                          </a:solidFill>
                        </a:rPr>
                        <a:t>“In my perspective, vectors are vital to daily flight operations.”</a:t>
                      </a:r>
                    </a:p>
                  </a:txBody>
                  <a:tcPr>
                    <a:solidFill>
                      <a:schemeClr val="bg2"/>
                    </a:solidFill>
                  </a:tcPr>
                </a:tc>
                <a:tc>
                  <a:txBody>
                    <a:bodyPr/>
                    <a:lstStyle/>
                    <a:p>
                      <a:pPr algn="ctr"/>
                      <a:r>
                        <a:rPr lang="en-US" b="1">
                          <a:solidFill>
                            <a:schemeClr val="tx1"/>
                          </a:solidFill>
                        </a:rPr>
                        <a:t>Clarification (6%)</a:t>
                      </a:r>
                      <a:br>
                        <a:rPr lang="en-US" b="1">
                          <a:solidFill>
                            <a:schemeClr val="tx1"/>
                          </a:solidFill>
                        </a:rPr>
                      </a:br>
                      <a:r>
                        <a:rPr lang="en-US" b="0" i="0">
                          <a:solidFill>
                            <a:schemeClr val="tx1"/>
                          </a:solidFill>
                        </a:rPr>
                        <a:t>Expressing clarification and restating for clarity.</a:t>
                      </a:r>
                    </a:p>
                    <a:p>
                      <a:pPr algn="ctr"/>
                      <a:endParaRPr lang="en-US" b="0" i="0">
                        <a:solidFill>
                          <a:schemeClr val="tx1"/>
                        </a:solidFill>
                      </a:endParaRPr>
                    </a:p>
                    <a:p>
                      <a:pPr marL="0" algn="ctr" defTabSz="914400" rtl="0" eaLnBrk="1" latinLnBrk="0" hangingPunct="1"/>
                      <a:r>
                        <a:rPr lang="en-US" sz="1800" b="0" i="1" kern="1200">
                          <a:solidFill>
                            <a:schemeClr val="accent5"/>
                          </a:solidFill>
                          <a:latin typeface="+mn-lt"/>
                          <a:ea typeface="+mn-ea"/>
                          <a:cs typeface="+mn-cs"/>
                        </a:rPr>
                        <a:t>“In other words, speed and magnitude of the aircraft.”</a:t>
                      </a:r>
                    </a:p>
                    <a:p>
                      <a:pPr marL="0" algn="ctr" defTabSz="914400" rtl="0" eaLnBrk="1" latinLnBrk="0" hangingPunct="1"/>
                      <a:endParaRPr lang="en-US" sz="1800" b="0" i="1" kern="1200">
                        <a:solidFill>
                          <a:schemeClr val="accent5"/>
                        </a:solidFill>
                        <a:latin typeface="+mn-lt"/>
                        <a:ea typeface="+mn-ea"/>
                        <a:cs typeface="+mn-cs"/>
                      </a:endParaRPr>
                    </a:p>
                    <a:p>
                      <a:pPr marL="0" algn="ctr" defTabSz="914400" rtl="0" eaLnBrk="1" latinLnBrk="0" hangingPunct="1"/>
                      <a:r>
                        <a:rPr lang="en-US" sz="1800" b="0" i="1" kern="1200">
                          <a:solidFill>
                            <a:schemeClr val="accent5"/>
                          </a:solidFill>
                          <a:latin typeface="+mn-lt"/>
                          <a:ea typeface="+mn-ea"/>
                          <a:cs typeface="+mn-cs"/>
                        </a:rPr>
                        <a:t>“To make a complicated answer short, we don't autorotate, nor do we really glide.”</a:t>
                      </a:r>
                    </a:p>
                  </a:txBody>
                  <a:tcPr>
                    <a:solidFill>
                      <a:schemeClr val="bg2"/>
                    </a:solidFill>
                  </a:tcPr>
                </a:tc>
                <a:extLst>
                  <a:ext uri="{0D108BD9-81ED-4DB2-BD59-A6C34878D82A}">
                    <a16:rowId xmlns:a16="http://schemas.microsoft.com/office/drawing/2014/main" val="1298925950"/>
                  </a:ext>
                </a:extLst>
              </a:tr>
            </a:tbl>
          </a:graphicData>
        </a:graphic>
      </p:graphicFrame>
    </p:spTree>
    <p:extLst>
      <p:ext uri="{BB962C8B-B14F-4D97-AF65-F5344CB8AC3E}">
        <p14:creationId xmlns:p14="http://schemas.microsoft.com/office/powerpoint/2010/main" val="3531918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598442" cy="1325563"/>
          </a:xfrm>
        </p:spPr>
        <p:txBody>
          <a:bodyPr>
            <a:normAutofit/>
          </a:bodyPr>
          <a:lstStyle/>
          <a:p>
            <a:r>
              <a:rPr lang="en-US" sz="4000" dirty="0">
                <a:latin typeface="Century Gothic"/>
              </a:rPr>
              <a:t>RQ2: Predominant Instructor Factors</a:t>
            </a:r>
          </a:p>
        </p:txBody>
      </p:sp>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graphicFrame>
        <p:nvGraphicFramePr>
          <p:cNvPr id="10" name="Content Placeholder 2">
            <a:extLst>
              <a:ext uri="{FF2B5EF4-FFF2-40B4-BE49-F238E27FC236}">
                <a16:creationId xmlns:a16="http://schemas.microsoft.com/office/drawing/2014/main" id="{0CDDA76E-71A9-2047-ABC2-D74996CCC6E9}"/>
              </a:ext>
            </a:extLst>
          </p:cNvPr>
          <p:cNvGraphicFramePr>
            <a:graphicFrameLocks/>
          </p:cNvGraphicFramePr>
          <p:nvPr>
            <p:extLst>
              <p:ext uri="{D42A27DB-BD31-4B8C-83A1-F6EECF244321}">
                <p14:modId xmlns:p14="http://schemas.microsoft.com/office/powerpoint/2010/main" val="2885261706"/>
              </p:ext>
            </p:extLst>
          </p:nvPr>
        </p:nvGraphicFramePr>
        <p:xfrm>
          <a:off x="258314" y="1699923"/>
          <a:ext cx="11675372" cy="5089519"/>
        </p:xfrm>
        <a:graphic>
          <a:graphicData uri="http://schemas.openxmlformats.org/drawingml/2006/table">
            <a:tbl>
              <a:tblPr firstRow="1" bandRow="1">
                <a:tableStyleId>{5C22544A-7EE6-4342-B048-85BDC9FD1C3A}</a:tableStyleId>
              </a:tblPr>
              <a:tblGrid>
                <a:gridCol w="5837686">
                  <a:extLst>
                    <a:ext uri="{9D8B030D-6E8A-4147-A177-3AD203B41FA5}">
                      <a16:colId xmlns:a16="http://schemas.microsoft.com/office/drawing/2014/main" val="1904433052"/>
                    </a:ext>
                  </a:extLst>
                </a:gridCol>
                <a:gridCol w="5837686">
                  <a:extLst>
                    <a:ext uri="{9D8B030D-6E8A-4147-A177-3AD203B41FA5}">
                      <a16:colId xmlns:a16="http://schemas.microsoft.com/office/drawing/2014/main" val="1247489242"/>
                    </a:ext>
                  </a:extLst>
                </a:gridCol>
              </a:tblGrid>
              <a:tr h="2315839">
                <a:tc>
                  <a:txBody>
                    <a:bodyPr/>
                    <a:lstStyle/>
                    <a:p>
                      <a:pPr algn="ctr"/>
                      <a:r>
                        <a:rPr lang="en-US" sz="1600">
                          <a:solidFill>
                            <a:schemeClr val="tx1"/>
                          </a:solidFill>
                        </a:rPr>
                        <a:t>Encouraging (24%)</a:t>
                      </a:r>
                      <a:br>
                        <a:rPr lang="en-US" sz="1600">
                          <a:solidFill>
                            <a:schemeClr val="tx1"/>
                          </a:solidFill>
                        </a:rPr>
                      </a:br>
                      <a:r>
                        <a:rPr lang="en-US" sz="1600" b="0" i="0" kern="1200">
                          <a:solidFill>
                            <a:schemeClr val="tx1"/>
                          </a:solidFill>
                          <a:effectLst/>
                          <a:latin typeface="+mn-lt"/>
                          <a:ea typeface="+mn-ea"/>
                          <a:cs typeface="+mn-cs"/>
                        </a:rPr>
                        <a:t>Acknowledge, reinforce, encourage student contribution.</a:t>
                      </a:r>
                    </a:p>
                    <a:p>
                      <a:pPr algn="ctr"/>
                      <a:endParaRPr lang="en-US" sz="1600" b="0" i="1" kern="1200">
                        <a:solidFill>
                          <a:schemeClr val="tx1"/>
                        </a:solidFill>
                        <a:effectLst/>
                        <a:latin typeface="+mn-lt"/>
                        <a:ea typeface="+mn-ea"/>
                        <a:cs typeface="+mn-cs"/>
                      </a:endParaRPr>
                    </a:p>
                    <a:p>
                      <a:pPr marL="0" algn="ctr" defTabSz="914400" rtl="0" eaLnBrk="1" latinLnBrk="0" hangingPunct="1"/>
                      <a:r>
                        <a:rPr lang="en-US" sz="1600" b="0" i="1" kern="1200">
                          <a:solidFill>
                            <a:schemeClr val="accent5"/>
                          </a:solidFill>
                          <a:effectLst/>
                          <a:latin typeface="+mn-lt"/>
                          <a:ea typeface="+mn-ea"/>
                          <a:cs typeface="+mn-cs"/>
                        </a:rPr>
                        <a:t>“Please see the list below and address the corrections as needed.”</a:t>
                      </a:r>
                    </a:p>
                    <a:p>
                      <a:pPr marL="0" algn="ctr" defTabSz="914400" rtl="0" eaLnBrk="1" latinLnBrk="0" hangingPunct="1"/>
                      <a:endParaRPr lang="en-US" sz="1600" b="0" i="1" kern="1200">
                        <a:solidFill>
                          <a:schemeClr val="accent5"/>
                        </a:solidFill>
                        <a:effectLst/>
                        <a:latin typeface="+mn-lt"/>
                        <a:ea typeface="+mn-ea"/>
                        <a:cs typeface="+mn-cs"/>
                      </a:endParaRPr>
                    </a:p>
                    <a:p>
                      <a:pPr marL="0" algn="ctr" defTabSz="914400" rtl="0" eaLnBrk="1" latinLnBrk="0" hangingPunct="1"/>
                      <a:r>
                        <a:rPr lang="en-US" sz="1600" b="0" i="1" kern="1200">
                          <a:solidFill>
                            <a:schemeClr val="accent5"/>
                          </a:solidFill>
                          <a:effectLst/>
                          <a:latin typeface="+mn-lt"/>
                          <a:ea typeface="+mn-ea"/>
                          <a:cs typeface="+mn-cs"/>
                        </a:rPr>
                        <a:t> “Thank you for your reply.”</a:t>
                      </a:r>
                    </a:p>
                  </a:txBody>
                  <a:tcPr>
                    <a:solidFill>
                      <a:schemeClr val="accent6">
                        <a:lumMod val="20000"/>
                        <a:lumOff val="80000"/>
                      </a:schemeClr>
                    </a:solidFill>
                  </a:tcPr>
                </a:tc>
                <a:tc>
                  <a:txBody>
                    <a:bodyPr/>
                    <a:lstStyle/>
                    <a:p>
                      <a:pPr algn="ctr"/>
                      <a:r>
                        <a:rPr lang="en-US" sz="1600" b="1">
                          <a:solidFill>
                            <a:schemeClr val="tx1"/>
                          </a:solidFill>
                        </a:rPr>
                        <a:t>Resources (23%)</a:t>
                      </a:r>
                      <a:br>
                        <a:rPr lang="en-US" sz="1600" b="1">
                          <a:solidFill>
                            <a:schemeClr val="tx1"/>
                          </a:solidFill>
                        </a:rPr>
                      </a:br>
                      <a:r>
                        <a:rPr lang="en-US" sz="1600" b="0" i="0">
                          <a:solidFill>
                            <a:schemeClr val="tx1"/>
                          </a:solidFill>
                        </a:rPr>
                        <a:t>Providing resources to further understanding and support learning.</a:t>
                      </a:r>
                      <a:endParaRPr lang="en-US" sz="1600" b="0" i="1">
                        <a:solidFill>
                          <a:schemeClr val="tx1"/>
                        </a:solidFill>
                      </a:endParaRPr>
                    </a:p>
                    <a:p>
                      <a:pPr algn="ctr"/>
                      <a:endParaRPr lang="en-US" sz="1600" b="0" i="1">
                        <a:solidFill>
                          <a:schemeClr val="tx1"/>
                        </a:solidFill>
                      </a:endParaRPr>
                    </a:p>
                    <a:p>
                      <a:pPr marL="0" algn="ctr" defTabSz="914400" rtl="0" eaLnBrk="1" latinLnBrk="0" hangingPunct="1"/>
                      <a:r>
                        <a:rPr lang="en-US" sz="1600" b="0" i="1" kern="1200">
                          <a:solidFill>
                            <a:schemeClr val="accent5"/>
                          </a:solidFill>
                          <a:effectLst/>
                          <a:latin typeface="+mn-lt"/>
                          <a:ea typeface="+mn-ea"/>
                          <a:cs typeface="+mn-cs"/>
                        </a:rPr>
                        <a:t>“Here, [formula] is the weight density of the fluid,”</a:t>
                      </a:r>
                    </a:p>
                    <a:p>
                      <a:pPr marL="0" algn="ctr" defTabSz="914400" rtl="0" eaLnBrk="1" latinLnBrk="0" hangingPunct="1"/>
                      <a:endParaRPr lang="en-US" sz="1600" b="0" i="1" kern="1200">
                        <a:solidFill>
                          <a:schemeClr val="accent5"/>
                        </a:solidFill>
                        <a:effectLst/>
                        <a:latin typeface="+mn-lt"/>
                        <a:ea typeface="+mn-ea"/>
                        <a:cs typeface="+mn-cs"/>
                      </a:endParaRPr>
                    </a:p>
                    <a:p>
                      <a:pPr marL="0" algn="ctr" defTabSz="914400" rtl="0" eaLnBrk="1" latinLnBrk="0" hangingPunct="1"/>
                      <a:r>
                        <a:rPr lang="en-US" sz="1600" b="0" i="1" kern="1200">
                          <a:solidFill>
                            <a:schemeClr val="accent5"/>
                          </a:solidFill>
                          <a:effectLst/>
                          <a:latin typeface="+mn-lt"/>
                          <a:ea typeface="+mn-ea"/>
                          <a:cs typeface="+mn-cs"/>
                        </a:rPr>
                        <a:t>“Please, watch this Khan Academy video and comment on it, or ask questions, or answer the questions of your peers.”</a:t>
                      </a:r>
                    </a:p>
                  </a:txBody>
                  <a:tcPr>
                    <a:solidFill>
                      <a:schemeClr val="accent6">
                        <a:lumMod val="20000"/>
                        <a:lumOff val="80000"/>
                      </a:schemeClr>
                    </a:solidFill>
                  </a:tcPr>
                </a:tc>
                <a:extLst>
                  <a:ext uri="{0D108BD9-81ED-4DB2-BD59-A6C34878D82A}">
                    <a16:rowId xmlns:a16="http://schemas.microsoft.com/office/drawing/2014/main" val="1750177085"/>
                  </a:ext>
                </a:extLst>
              </a:tr>
              <a:tr h="2745445">
                <a:tc>
                  <a:txBody>
                    <a:bodyPr/>
                    <a:lstStyle/>
                    <a:p>
                      <a:pPr algn="ctr"/>
                      <a:r>
                        <a:rPr lang="en-US" sz="1600" b="1">
                          <a:solidFill>
                            <a:schemeClr val="tx1"/>
                          </a:solidFill>
                        </a:rPr>
                        <a:t>Expectation-setting (14%)</a:t>
                      </a:r>
                      <a:br>
                        <a:rPr lang="en-US" sz="1600" b="1">
                          <a:solidFill>
                            <a:schemeClr val="tx1"/>
                          </a:solidFill>
                        </a:rPr>
                      </a:br>
                      <a:r>
                        <a:rPr lang="en-US" sz="1600" kern="1200">
                          <a:solidFill>
                            <a:schemeClr val="dk1"/>
                          </a:solidFill>
                          <a:effectLst/>
                          <a:latin typeface="+mn-lt"/>
                          <a:ea typeface="+mn-ea"/>
                          <a:cs typeface="+mn-cs"/>
                        </a:rPr>
                        <a:t>Establishing parameters and expectations (including feedback outside of content-focus).</a:t>
                      </a:r>
                      <a:endParaRPr lang="en-US" sz="1600" b="1">
                        <a:solidFill>
                          <a:schemeClr val="tx1"/>
                        </a:solidFill>
                      </a:endParaRPr>
                    </a:p>
                    <a:p>
                      <a:pPr algn="ctr"/>
                      <a:endParaRPr lang="en-US" sz="1600" b="1">
                        <a:solidFill>
                          <a:schemeClr val="tx1"/>
                        </a:solidFill>
                      </a:endParaRPr>
                    </a:p>
                    <a:p>
                      <a:pPr marL="0" algn="ctr" defTabSz="914400" rtl="0" eaLnBrk="1" latinLnBrk="0" hangingPunct="1"/>
                      <a:r>
                        <a:rPr lang="en-US" sz="1600" b="0" i="1" kern="1200">
                          <a:solidFill>
                            <a:schemeClr val="accent5"/>
                          </a:solidFill>
                          <a:effectLst/>
                          <a:latin typeface="+mn-lt"/>
                          <a:ea typeface="+mn-ea"/>
                          <a:cs typeface="+mn-cs"/>
                        </a:rPr>
                        <a:t>“I would like to see more details about the information that you can derive from this topic.”</a:t>
                      </a:r>
                    </a:p>
                    <a:p>
                      <a:pPr marL="0" algn="ctr" defTabSz="914400" rtl="0" eaLnBrk="1" latinLnBrk="0" hangingPunct="1"/>
                      <a:endParaRPr lang="en-US" sz="1600" b="0" i="1" kern="1200">
                        <a:solidFill>
                          <a:schemeClr val="accent5"/>
                        </a:solidFill>
                        <a:effectLst/>
                        <a:latin typeface="+mn-lt"/>
                        <a:ea typeface="+mn-ea"/>
                        <a:cs typeface="+mn-cs"/>
                      </a:endParaRPr>
                    </a:p>
                    <a:p>
                      <a:pPr marL="0" algn="ctr" defTabSz="914400" rtl="0" eaLnBrk="1" latinLnBrk="0" hangingPunct="1"/>
                      <a:r>
                        <a:rPr lang="en-US" sz="1600" b="0" i="1" kern="1200">
                          <a:solidFill>
                            <a:schemeClr val="accent5"/>
                          </a:solidFill>
                          <a:effectLst/>
                          <a:latin typeface="+mn-lt"/>
                          <a:ea typeface="+mn-ea"/>
                          <a:cs typeface="+mn-cs"/>
                        </a:rPr>
                        <a:t>“This external sources must be included in the references at the end of your writing.”</a:t>
                      </a:r>
                    </a:p>
                  </a:txBody>
                  <a:tcPr>
                    <a:solidFill>
                      <a:schemeClr val="accent6">
                        <a:lumMod val="20000"/>
                        <a:lumOff val="80000"/>
                      </a:schemeClr>
                    </a:solidFill>
                  </a:tcPr>
                </a:tc>
                <a:tc>
                  <a:txBody>
                    <a:bodyPr/>
                    <a:lstStyle/>
                    <a:p>
                      <a:pPr algn="ctr"/>
                      <a:r>
                        <a:rPr lang="en-US" sz="1600" b="1">
                          <a:solidFill>
                            <a:schemeClr val="tx1"/>
                          </a:solidFill>
                        </a:rPr>
                        <a:t>Questioning (11%)</a:t>
                      </a:r>
                    </a:p>
                    <a:p>
                      <a:pPr algn="ctr"/>
                      <a:r>
                        <a:rPr lang="en-US" sz="1600" b="0" i="0">
                          <a:solidFill>
                            <a:schemeClr val="tx1"/>
                          </a:solidFill>
                        </a:rPr>
                        <a:t>Questioning content or responses.</a:t>
                      </a:r>
                      <a:br>
                        <a:rPr lang="en-US" sz="1600" b="0" i="0">
                          <a:solidFill>
                            <a:schemeClr val="tx1"/>
                          </a:solidFill>
                        </a:rPr>
                      </a:br>
                      <a:endParaRPr lang="en-US" sz="1600" b="0" i="0">
                        <a:solidFill>
                          <a:schemeClr val="tx1"/>
                        </a:solidFill>
                      </a:endParaRPr>
                    </a:p>
                    <a:p>
                      <a:pPr marL="0" algn="ctr" defTabSz="914400" rtl="0" eaLnBrk="1" latinLnBrk="0" hangingPunct="1"/>
                      <a:r>
                        <a:rPr lang="en-US" sz="1600" b="0" i="1" kern="1200">
                          <a:solidFill>
                            <a:schemeClr val="accent5"/>
                          </a:solidFill>
                          <a:effectLst/>
                          <a:latin typeface="+mn-lt"/>
                          <a:ea typeface="+mn-ea"/>
                          <a:cs typeface="+mn-cs"/>
                        </a:rPr>
                        <a:t>Which of them are vectors, and which are scalars?</a:t>
                      </a:r>
                    </a:p>
                    <a:p>
                      <a:pPr algn="ctr"/>
                      <a:endParaRPr lang="en-US" sz="1600" b="1">
                        <a:solidFill>
                          <a:schemeClr val="tx1"/>
                        </a:solidFill>
                      </a:endParaRPr>
                    </a:p>
                    <a:p>
                      <a:pPr algn="ctr"/>
                      <a:r>
                        <a:rPr lang="en-US" sz="1600" b="1">
                          <a:solidFill>
                            <a:schemeClr val="tx1"/>
                          </a:solidFill>
                        </a:rPr>
                        <a:t>Feedback (11%)</a:t>
                      </a:r>
                      <a:br>
                        <a:rPr lang="en-US" sz="1600" b="1">
                          <a:solidFill>
                            <a:schemeClr val="tx1"/>
                          </a:solidFill>
                        </a:rPr>
                      </a:br>
                      <a:r>
                        <a:rPr lang="en-US" sz="1600" b="0" i="0">
                          <a:solidFill>
                            <a:schemeClr val="tx1"/>
                          </a:solidFill>
                        </a:rPr>
                        <a:t>Confirm student understanding through feedback, offering recommendations (content-related).</a:t>
                      </a:r>
                    </a:p>
                    <a:p>
                      <a:pPr algn="ctr"/>
                      <a:endParaRPr lang="en-US" sz="1600" b="0" i="0">
                        <a:solidFill>
                          <a:schemeClr val="tx1"/>
                        </a:solidFill>
                      </a:endParaRPr>
                    </a:p>
                    <a:p>
                      <a:pPr marL="0" algn="ctr" defTabSz="914400" rtl="0" eaLnBrk="1" latinLnBrk="0" hangingPunct="1"/>
                      <a:r>
                        <a:rPr lang="en-US" sz="1600" b="0" i="1" kern="1200">
                          <a:solidFill>
                            <a:schemeClr val="accent5"/>
                          </a:solidFill>
                          <a:effectLst/>
                          <a:latin typeface="+mn-lt"/>
                          <a:ea typeface="+mn-ea"/>
                          <a:cs typeface="+mn-cs"/>
                        </a:rPr>
                        <a:t>“CONCEPT EXPRESSED NOT CLEAR: Then you will take that mass and times it by the desired acceleration.”</a:t>
                      </a:r>
                    </a:p>
                  </a:txBody>
                  <a:tcPr>
                    <a:solidFill>
                      <a:schemeClr val="accent6">
                        <a:lumMod val="20000"/>
                        <a:lumOff val="80000"/>
                      </a:schemeClr>
                    </a:solidFill>
                  </a:tcPr>
                </a:tc>
                <a:extLst>
                  <a:ext uri="{0D108BD9-81ED-4DB2-BD59-A6C34878D82A}">
                    <a16:rowId xmlns:a16="http://schemas.microsoft.com/office/drawing/2014/main" val="1298925950"/>
                  </a:ext>
                </a:extLst>
              </a:tr>
            </a:tbl>
          </a:graphicData>
        </a:graphic>
      </p:graphicFrame>
    </p:spTree>
    <p:extLst>
      <p:ext uri="{BB962C8B-B14F-4D97-AF65-F5344CB8AC3E}">
        <p14:creationId xmlns:p14="http://schemas.microsoft.com/office/powerpoint/2010/main" val="2527261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598442" cy="1325563"/>
          </a:xfrm>
        </p:spPr>
        <p:txBody>
          <a:bodyPr>
            <a:normAutofit fontScale="90000"/>
          </a:bodyPr>
          <a:lstStyle/>
          <a:p>
            <a:r>
              <a:rPr lang="en-US" sz="4000">
                <a:latin typeface="Century Gothic" panose="020B0502020202020204" pitchFamily="34" charset="0"/>
              </a:rPr>
              <a:t>Instructional efficiency is a measure of the effects of instructional conditions on student learning. </a:t>
            </a:r>
          </a:p>
        </p:txBody>
      </p:sp>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39834D3-97D6-B642-93EF-9AE5F7FBCC31}"/>
                  </a:ext>
                </a:extLst>
              </p:cNvPr>
              <p:cNvSpPr/>
              <p:nvPr/>
            </p:nvSpPr>
            <p:spPr>
              <a:xfrm>
                <a:off x="433137" y="1959793"/>
                <a:ext cx="5662863" cy="4726550"/>
              </a:xfrm>
              <a:prstGeom prst="rect">
                <a:avLst/>
              </a:prstGeom>
              <a:noFill/>
            </p:spPr>
            <p:txBody>
              <a:bodyPr wrap="square">
                <a:spAutoFit/>
              </a:bodyPr>
              <a:lstStyle/>
              <a:p>
                <a:r>
                  <a:rPr lang="en-US" b="1">
                    <a:latin typeface="Times New Roman" panose="02020603050405020304" pitchFamily="18" charset="0"/>
                    <a:ea typeface="Times New Roman" panose="02020603050405020304" pitchFamily="18" charset="0"/>
                  </a:rPr>
                  <a:t>From Van Gog &amp; </a:t>
                </a:r>
                <a:r>
                  <a:rPr lang="en-US" b="1" err="1">
                    <a:latin typeface="Times New Roman" panose="02020603050405020304" pitchFamily="18" charset="0"/>
                    <a:ea typeface="Times New Roman" panose="02020603050405020304" pitchFamily="18" charset="0"/>
                  </a:rPr>
                  <a:t>Paas</a:t>
                </a:r>
                <a:r>
                  <a:rPr lang="en-US" b="1">
                    <a:latin typeface="Times New Roman" panose="02020603050405020304" pitchFamily="18" charset="0"/>
                    <a:ea typeface="Times New Roman" panose="02020603050405020304" pitchFamily="18" charset="0"/>
                  </a:rPr>
                  <a:t> (2008),</a:t>
                </a:r>
                <a:endParaRPr lang="en-US">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𝑡𝑒𝑠𝑡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𝑡𝑒𝑠𝑡</m:t>
                                  </m:r>
                                </m:sub>
                              </m:sSub>
                              <m:r>
                                <a:rPr lang="en-US" b="0" i="1" smtClean="0">
                                  <a:latin typeface="Cambria Math" panose="02040503050406030204" pitchFamily="18" charset="0"/>
                                </a:rPr>
                                <m:t>)</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den>
                          </m:f>
                        </m:e>
                      </m:nary>
                    </m:oMath>
                  </m:oMathPara>
                </a14:m>
                <a:br>
                  <a:rPr lang="en-US">
                    <a:latin typeface="Times New Roman" panose="02020603050405020304" pitchFamily="18" charset="0"/>
                    <a:ea typeface="Times New Roman" panose="02020603050405020304" pitchFamily="18" charset="0"/>
                  </a:rPr>
                </a:br>
                <a:endParaRPr lang="en-US">
                  <a:latin typeface="Times New Roman" panose="02020603050405020304" pitchFamily="18" charset="0"/>
                  <a:ea typeface="Times New Roman" panose="02020603050405020304" pitchFamily="18" charset="0"/>
                </a:endParaRPr>
              </a:p>
              <a:p>
                <a:br>
                  <a:rPr lang="en-US" b="0" i="1">
                    <a:latin typeface="Cambria Math" panose="02040503050406030204" pitchFamily="18" charset="0"/>
                    <a:ea typeface="Times New Roman" panose="02020603050405020304" pitchFamily="18" charset="0"/>
                    <a:cs typeface="Calibri" panose="020F0502020204030204" pitchFamily="34" charset="0"/>
                  </a:rPr>
                </a:br>
                <a14:m>
                  <m:oMath xmlns:m="http://schemas.openxmlformats.org/officeDocument/2006/math">
                    <m:r>
                      <a:rPr lang="en-US" b="0" i="1" smtClean="0">
                        <a:latin typeface="Cambria Math" panose="02040503050406030204" pitchFamily="18" charset="0"/>
                        <a:ea typeface="Times New Roman" panose="02020603050405020304" pitchFamily="18" charset="0"/>
                        <a:cs typeface="Calibri" panose="020F0502020204030204" pitchFamily="34" charset="0"/>
                      </a:rPr>
                      <m:t>𝐸</m:t>
                    </m:r>
                  </m:oMath>
                </a14:m>
                <a:r>
                  <a:rPr lang="en-US">
                    <a:latin typeface="Times New Roman" panose="02020603050405020304" pitchFamily="18" charset="0"/>
                    <a:ea typeface="Times New Roman" panose="02020603050405020304" pitchFamily="18" charset="0"/>
                    <a:cs typeface="Calibri" panose="020F0502020204030204" pitchFamily="34" charset="0"/>
                  </a:rPr>
                  <a:t> is Instructional Efficiency</a:t>
                </a:r>
                <a:endParaRPr lang="en-US">
                  <a:latin typeface="Times New Roman" panose="02020603050405020304" pitchFamily="18" charset="0"/>
                  <a:ea typeface="Times New Roman" panose="02020603050405020304" pitchFamily="18" charset="0"/>
                </a:endParaRPr>
              </a:p>
              <a:p>
                <a14:m>
                  <m:oMath xmlns:m="http://schemas.openxmlformats.org/officeDocument/2006/math">
                    <m:r>
                      <a:rPr lang="en-US" b="0" i="1" smtClean="0">
                        <a:latin typeface="Cambria Math" panose="02040503050406030204" pitchFamily="18" charset="0"/>
                        <a:ea typeface="Times New Roman" panose="02020603050405020304" pitchFamily="18" charset="0"/>
                        <a:cs typeface="Calibri" panose="020F0502020204030204" pitchFamily="34" charset="0"/>
                      </a:rPr>
                      <m:t>𝑛</m:t>
                    </m:r>
                  </m:oMath>
                </a14:m>
                <a:r>
                  <a:rPr lang="en-US">
                    <a:latin typeface="Times New Roman" panose="02020603050405020304" pitchFamily="18" charset="0"/>
                    <a:ea typeface="Times New Roman" panose="02020603050405020304" pitchFamily="18" charset="0"/>
                    <a:cs typeface="Calibri" panose="020F0502020204030204" pitchFamily="34" charset="0"/>
                  </a:rPr>
                  <a:t> is number of participants in each group</a:t>
                </a:r>
                <a:endParaRPr lang="en-US">
                  <a:latin typeface="Times New Roman" panose="02020603050405020304" pitchFamily="18" charset="0"/>
                  <a:ea typeface="Times New Roman" panose="02020603050405020304" pitchFamily="18" charset="0"/>
                </a:endParaRPr>
              </a:p>
              <a:p>
                <a14:m>
                  <m:oMath xmlns:m="http://schemas.openxmlformats.org/officeDocument/2006/math">
                    <m:sSub>
                      <m:sSubPr>
                        <m:ctrlPr>
                          <a:rPr lang="en-US" b="0" i="1" smtClean="0">
                            <a:latin typeface="Cambria Math" panose="02040503050406030204" pitchFamily="18" charset="0"/>
                            <a:ea typeface="Times New Roman" panose="02020603050405020304" pitchFamily="18" charset="0"/>
                            <a:cs typeface="Calibri" panose="020F0502020204030204" pitchFamily="34" charset="0"/>
                          </a:rPr>
                        </m:ctrlPr>
                      </m:sSubPr>
                      <m:e>
                        <m:r>
                          <a:rPr lang="en-US" b="0" i="1" smtClean="0">
                            <a:latin typeface="Cambria Math" panose="02040503050406030204" pitchFamily="18" charset="0"/>
                            <a:ea typeface="Times New Roman" panose="02020603050405020304" pitchFamily="18" charset="0"/>
                            <a:cs typeface="Calibri" panose="020F0502020204030204" pitchFamily="34" charset="0"/>
                          </a:rPr>
                          <m:t>𝑍</m:t>
                        </m:r>
                      </m:e>
                      <m:sub>
                        <m:r>
                          <a:rPr lang="en-US" b="0" i="1" smtClean="0">
                            <a:latin typeface="Cambria Math" panose="02040503050406030204" pitchFamily="18" charset="0"/>
                            <a:ea typeface="Times New Roman" panose="02020603050405020304" pitchFamily="18" charset="0"/>
                            <a:cs typeface="Calibri" panose="020F0502020204030204" pitchFamily="34" charset="0"/>
                          </a:rPr>
                          <m:t>𝑖</m:t>
                        </m:r>
                      </m:sub>
                    </m:sSub>
                    <m:d>
                      <m:dPr>
                        <m:ctrlPr>
                          <a:rPr lang="en-US" b="0" i="1" smtClean="0">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b="0" i="1" smtClean="0">
                                <a:latin typeface="Cambria Math" panose="02040503050406030204" pitchFamily="18" charset="0"/>
                                <a:ea typeface="Times New Roman" panose="02020603050405020304" pitchFamily="18" charset="0"/>
                                <a:cs typeface="Calibri" panose="020F0502020204030204" pitchFamily="34" charset="0"/>
                              </a:rPr>
                            </m:ctrlPr>
                          </m:sSubPr>
                          <m:e>
                            <m:r>
                              <a:rPr lang="en-US" b="0" i="1" smtClean="0">
                                <a:latin typeface="Cambria Math" panose="02040503050406030204" pitchFamily="18" charset="0"/>
                                <a:ea typeface="Times New Roman" panose="02020603050405020304" pitchFamily="18" charset="0"/>
                                <a:cs typeface="Calibri" panose="020F0502020204030204" pitchFamily="34" charset="0"/>
                              </a:rPr>
                              <m:t>𝑃</m:t>
                            </m:r>
                          </m:e>
                          <m:sub>
                            <m:r>
                              <a:rPr lang="en-US" b="0" i="1" smtClean="0">
                                <a:latin typeface="Cambria Math" panose="02040503050406030204" pitchFamily="18" charset="0"/>
                                <a:ea typeface="Times New Roman" panose="02020603050405020304" pitchFamily="18" charset="0"/>
                                <a:cs typeface="Calibri" panose="020F0502020204030204" pitchFamily="34" charset="0"/>
                              </a:rPr>
                              <m:t>𝑡𝑒𝑠𝑡</m:t>
                            </m:r>
                          </m:sub>
                        </m:sSub>
                      </m:e>
                    </m:d>
                  </m:oMath>
                </a14:m>
                <a:r>
                  <a:rPr lang="en-US">
                    <a:latin typeface="Times New Roman" panose="02020603050405020304" pitchFamily="18" charset="0"/>
                    <a:ea typeface="Times New Roman" panose="02020603050405020304" pitchFamily="18" charset="0"/>
                    <a:cs typeface="Calibri" panose="020F0502020204030204" pitchFamily="34" charset="0"/>
                  </a:rPr>
                  <a:t> is the standardized test performance for student </a:t>
                </a:r>
                <a14:m>
                  <m:oMath xmlns:m="http://schemas.openxmlformats.org/officeDocument/2006/math">
                    <m:r>
                      <a:rPr lang="en-US" b="0" i="1" smtClean="0">
                        <a:latin typeface="Cambria Math" panose="02040503050406030204" pitchFamily="18" charset="0"/>
                        <a:ea typeface="Times New Roman" panose="02020603050405020304" pitchFamily="18" charset="0"/>
                        <a:cs typeface="Calibri" panose="020F0502020204030204" pitchFamily="34" charset="0"/>
                      </a:rPr>
                      <m:t>𝑖</m:t>
                    </m:r>
                  </m:oMath>
                </a14:m>
                <a:endParaRPr lang="en-US">
                  <a:latin typeface="Times New Roman" panose="02020603050405020304" pitchFamily="18" charset="0"/>
                  <a:ea typeface="Times New Roman" panose="02020603050405020304" pitchFamily="18" charset="0"/>
                  <a:cs typeface="Calibri" panose="020F0502020204030204" pitchFamily="34" charset="0"/>
                </a:endParaRPr>
              </a:p>
              <a:p>
                <a14:m>
                  <m:oMath xmlns:m="http://schemas.openxmlformats.org/officeDocument/2006/math">
                    <m:sSub>
                      <m:sSubPr>
                        <m:ctrlPr>
                          <a:rPr lang="en-US" b="0" i="1" smtClean="0">
                            <a:latin typeface="Cambria Math" panose="02040503050406030204" pitchFamily="18" charset="0"/>
                            <a:ea typeface="Times New Roman" panose="02020603050405020304" pitchFamily="18" charset="0"/>
                            <a:cs typeface="Calibri" panose="020F0502020204030204" pitchFamily="34" charset="0"/>
                          </a:rPr>
                        </m:ctrlPr>
                      </m:sSubPr>
                      <m:e>
                        <m:r>
                          <a:rPr lang="en-US" b="0" i="1" smtClean="0">
                            <a:latin typeface="Cambria Math" panose="02040503050406030204" pitchFamily="18" charset="0"/>
                            <a:ea typeface="Times New Roman" panose="02020603050405020304" pitchFamily="18" charset="0"/>
                            <a:cs typeface="Calibri" panose="020F0502020204030204" pitchFamily="34" charset="0"/>
                          </a:rPr>
                          <m:t>𝑍</m:t>
                        </m:r>
                      </m:e>
                      <m:sub>
                        <m:r>
                          <a:rPr lang="en-US" b="0" i="1" smtClean="0">
                            <a:latin typeface="Cambria Math" panose="02040503050406030204" pitchFamily="18" charset="0"/>
                            <a:ea typeface="Times New Roman" panose="02020603050405020304" pitchFamily="18" charset="0"/>
                            <a:cs typeface="Calibri" panose="020F0502020204030204" pitchFamily="34" charset="0"/>
                          </a:rPr>
                          <m:t>𝑖</m:t>
                        </m:r>
                      </m:sub>
                    </m:sSub>
                    <m:r>
                      <a:rPr lang="en-US" b="0" i="1" smtClean="0">
                        <a:latin typeface="Cambria Math" panose="02040503050406030204" pitchFamily="18" charset="0"/>
                        <a:ea typeface="Times New Roman" panose="02020603050405020304" pitchFamily="18" charset="0"/>
                        <a:cs typeface="Calibri" panose="020F0502020204030204" pitchFamily="34" charset="0"/>
                      </a:rPr>
                      <m:t>(</m:t>
                    </m:r>
                    <m:sSub>
                      <m:sSubPr>
                        <m:ctrlPr>
                          <a:rPr lang="en-US" b="0" i="1" smtClean="0">
                            <a:latin typeface="Cambria Math" panose="02040503050406030204" pitchFamily="18" charset="0"/>
                            <a:ea typeface="Times New Roman" panose="02020603050405020304" pitchFamily="18" charset="0"/>
                            <a:cs typeface="Calibri" panose="020F0502020204030204" pitchFamily="34" charset="0"/>
                          </a:rPr>
                        </m:ctrlPr>
                      </m:sSubPr>
                      <m:e>
                        <m:r>
                          <a:rPr lang="en-US" b="0" i="1" smtClean="0">
                            <a:latin typeface="Cambria Math" panose="02040503050406030204" pitchFamily="18" charset="0"/>
                            <a:ea typeface="Times New Roman" panose="02020603050405020304" pitchFamily="18" charset="0"/>
                            <a:cs typeface="Calibri" panose="020F0502020204030204" pitchFamily="34" charset="0"/>
                          </a:rPr>
                          <m:t>𝐸</m:t>
                        </m:r>
                      </m:e>
                      <m:sub>
                        <m:r>
                          <a:rPr lang="en-US" b="0" i="1" smtClean="0">
                            <a:latin typeface="Cambria Math" panose="02040503050406030204" pitchFamily="18" charset="0"/>
                            <a:ea typeface="Times New Roman" panose="02020603050405020304" pitchFamily="18" charset="0"/>
                            <a:cs typeface="Calibri" panose="020F0502020204030204" pitchFamily="34" charset="0"/>
                          </a:rPr>
                          <m:t>𝑡𝑒𝑠𝑡</m:t>
                        </m:r>
                      </m:sub>
                    </m:sSub>
                    <m:r>
                      <a:rPr lang="en-US" b="0" i="1" smtClean="0">
                        <a:latin typeface="Cambria Math" panose="02040503050406030204" pitchFamily="18" charset="0"/>
                        <a:ea typeface="Times New Roman" panose="02020603050405020304" pitchFamily="18" charset="0"/>
                        <a:cs typeface="Calibri" panose="020F0502020204030204" pitchFamily="34" charset="0"/>
                      </a:rPr>
                      <m:t>) </m:t>
                    </m:r>
                  </m:oMath>
                </a14:m>
                <a:r>
                  <a:rPr lang="en-US">
                    <a:latin typeface="Times New Roman" panose="02020603050405020304" pitchFamily="18" charset="0"/>
                    <a:ea typeface="Times New Roman" panose="02020603050405020304" pitchFamily="18" charset="0"/>
                    <a:cs typeface="Calibri" panose="020F0502020204030204" pitchFamily="34" charset="0"/>
                  </a:rPr>
                  <a:t>is the standardized</a:t>
                </a:r>
                <a:r>
                  <a:rPr lang="en-US" baseline="-25000">
                    <a:latin typeface="Times New Roman" panose="02020603050405020304" pitchFamily="18" charset="0"/>
                    <a:ea typeface="Times New Roman" panose="02020603050405020304" pitchFamily="18" charset="0"/>
                    <a:cs typeface="Calibri" panose="020F0502020204030204" pitchFamily="34" charset="0"/>
                  </a:rPr>
                  <a:t> </a:t>
                </a:r>
                <a:r>
                  <a:rPr lang="en-US">
                    <a:latin typeface="Times New Roman" panose="02020603050405020304" pitchFamily="18" charset="0"/>
                    <a:ea typeface="Times New Roman" panose="02020603050405020304" pitchFamily="18" charset="0"/>
                    <a:cs typeface="Calibri" panose="020F0502020204030204" pitchFamily="34" charset="0"/>
                  </a:rPr>
                  <a:t>test mental effort for student </a:t>
                </a:r>
                <a14:m>
                  <m:oMath xmlns:m="http://schemas.openxmlformats.org/officeDocument/2006/math">
                    <m:r>
                      <a:rPr lang="en-US" i="1">
                        <a:latin typeface="Cambria Math" panose="02040503050406030204" pitchFamily="18" charset="0"/>
                        <a:ea typeface="Times New Roman" panose="02020603050405020304" pitchFamily="18" charset="0"/>
                        <a:cs typeface="Calibri" panose="020F0502020204030204" pitchFamily="34" charset="0"/>
                      </a:rPr>
                      <m:t>𝑖</m:t>
                    </m:r>
                  </m:oMath>
                </a14:m>
                <a:r>
                  <a:rPr lang="en-US">
                    <a:latin typeface="Times New Roman" panose="02020603050405020304" pitchFamily="18" charset="0"/>
                    <a:ea typeface="Times New Roman" panose="02020603050405020304" pitchFamily="18" charset="0"/>
                    <a:cs typeface="Calibri" panose="020F0502020204030204" pitchFamily="34" charset="0"/>
                  </a:rPr>
                  <a:t> </a:t>
                </a:r>
                <a:endParaRPr lang="en-US" i="1">
                  <a:latin typeface="Times New Roman" panose="02020603050405020304" pitchFamily="18" charset="0"/>
                  <a:ea typeface="Times New Roman" panose="02020603050405020304" pitchFamily="18" charset="0"/>
                  <a:cs typeface="Calibri" panose="020F0502020204030204" pitchFamily="34" charset="0"/>
                </a:endParaRPr>
              </a:p>
              <a:p>
                <a:endParaRPr lang="en-US">
                  <a:latin typeface="Times New Roman" panose="02020603050405020304" pitchFamily="18" charset="0"/>
                  <a:ea typeface="Times New Roman" panose="02020603050405020304" pitchFamily="18" charset="0"/>
                  <a:cs typeface="Calibri" panose="020F0502020204030204" pitchFamily="34" charset="0"/>
                </a:endParaRPr>
              </a:p>
              <a:p>
                <a:r>
                  <a:rPr lang="en-US">
                    <a:latin typeface="Times New Roman" panose="02020603050405020304" pitchFamily="18" charset="0"/>
                    <a:ea typeface="Times New Roman" panose="02020603050405020304" pitchFamily="18" charset="0"/>
                    <a:cs typeface="Calibri" panose="020F0502020204030204" pitchFamily="34" charset="0"/>
                  </a:rPr>
                  <a:t>In a certain test, there may be many different types of mental efforts. The Instructional Efficiency standardizes the test performances and mental efforts, then calculates the difference between the standardized test performance and </a:t>
                </a:r>
                <a:r>
                  <a:rPr lang="en-US" i="1">
                    <a:latin typeface="Times New Roman" panose="02020603050405020304" pitchFamily="18" charset="0"/>
                    <a:ea typeface="Times New Roman" panose="02020603050405020304" pitchFamily="18" charset="0"/>
                    <a:cs typeface="Calibri" panose="020F0502020204030204" pitchFamily="34" charset="0"/>
                  </a:rPr>
                  <a:t>each</a:t>
                </a:r>
                <a:r>
                  <a:rPr lang="en-US">
                    <a:latin typeface="Times New Roman" panose="02020603050405020304" pitchFamily="18" charset="0"/>
                    <a:ea typeface="Times New Roman" panose="02020603050405020304" pitchFamily="18" charset="0"/>
                    <a:cs typeface="Calibri" panose="020F0502020204030204" pitchFamily="34" charset="0"/>
                  </a:rPr>
                  <a:t> test mental effort score. A large, negative </a:t>
                </a:r>
                <a:r>
                  <a:rPr lang="en-US" i="1">
                    <a:latin typeface="Times New Roman" panose="02020603050405020304" pitchFamily="18" charset="0"/>
                    <a:ea typeface="Times New Roman" panose="02020603050405020304" pitchFamily="18" charset="0"/>
                    <a:cs typeface="Calibri" panose="020F0502020204030204" pitchFamily="34" charset="0"/>
                  </a:rPr>
                  <a:t>E </a:t>
                </a:r>
                <a:r>
                  <a:rPr lang="en-US">
                    <a:latin typeface="Times New Roman" panose="02020603050405020304" pitchFamily="18" charset="0"/>
                    <a:ea typeface="Times New Roman" panose="02020603050405020304" pitchFamily="18" charset="0"/>
                    <a:cs typeface="Calibri" panose="020F0502020204030204" pitchFamily="34" charset="0"/>
                  </a:rPr>
                  <a:t>suggests the specific mental effort is far higher than expected and may be a source of extraneous cognitive load. </a:t>
                </a:r>
              </a:p>
            </p:txBody>
          </p:sp>
        </mc:Choice>
        <mc:Fallback xmlns="">
          <p:sp>
            <p:nvSpPr>
              <p:cNvPr id="10" name="Rectangle 9">
                <a:extLst>
                  <a:ext uri="{FF2B5EF4-FFF2-40B4-BE49-F238E27FC236}">
                    <a16:creationId xmlns:a16="http://schemas.microsoft.com/office/drawing/2014/main" id="{939834D3-97D6-B642-93EF-9AE5F7FBCC31}"/>
                  </a:ext>
                </a:extLst>
              </p:cNvPr>
              <p:cNvSpPr>
                <a:spLocks noRot="1" noChangeAspect="1" noMove="1" noResize="1" noEditPoints="1" noAdjustHandles="1" noChangeArrowheads="1" noChangeShapeType="1" noTextEdit="1"/>
              </p:cNvSpPr>
              <p:nvPr/>
            </p:nvSpPr>
            <p:spPr>
              <a:xfrm>
                <a:off x="433137" y="1959793"/>
                <a:ext cx="5662863" cy="4726550"/>
              </a:xfrm>
              <a:prstGeom prst="rect">
                <a:avLst/>
              </a:prstGeom>
              <a:blipFill>
                <a:blip r:embed="rId3"/>
                <a:stretch>
                  <a:fillRect l="-861" t="-644" r="-1938" b="-1031"/>
                </a:stretch>
              </a:blipFill>
            </p:spPr>
            <p:txBody>
              <a:bodyPr/>
              <a:lstStyle/>
              <a:p>
                <a:r>
                  <a:rPr lang="en-US">
                    <a:noFill/>
                  </a:rPr>
                  <a:t> </a:t>
                </a:r>
              </a:p>
            </p:txBody>
          </p:sp>
        </mc:Fallback>
      </mc:AlternateContent>
      <p:pic>
        <p:nvPicPr>
          <p:cNvPr id="4" name="Picture 3" descr="Close-up of person writing in notebook while typing on a laptop">
            <a:extLst>
              <a:ext uri="{FF2B5EF4-FFF2-40B4-BE49-F238E27FC236}">
                <a16:creationId xmlns:a16="http://schemas.microsoft.com/office/drawing/2014/main" id="{96F3F4B6-8C0D-194E-B591-47D664CE22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4026" y="2286433"/>
            <a:ext cx="5444837" cy="3629891"/>
          </a:xfrm>
          <a:prstGeom prst="rect">
            <a:avLst/>
          </a:prstGeom>
        </p:spPr>
      </p:pic>
    </p:spTree>
    <p:extLst>
      <p:ext uri="{BB962C8B-B14F-4D97-AF65-F5344CB8AC3E}">
        <p14:creationId xmlns:p14="http://schemas.microsoft.com/office/powerpoint/2010/main" val="3977977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598442" cy="1325563"/>
          </a:xfrm>
        </p:spPr>
        <p:txBody>
          <a:bodyPr>
            <a:normAutofit fontScale="90000"/>
          </a:bodyPr>
          <a:lstStyle/>
          <a:p>
            <a:r>
              <a:rPr lang="en-US" sz="4000">
                <a:latin typeface="Century Gothic" panose="020B0502020202020204" pitchFamily="34" charset="0"/>
              </a:rPr>
              <a:t>Instructional efficiency is a measure of the effects of instructional conditions on student learning. </a:t>
            </a:r>
          </a:p>
        </p:txBody>
      </p:sp>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39834D3-97D6-B642-93EF-9AE5F7FBCC31}"/>
                  </a:ext>
                </a:extLst>
              </p:cNvPr>
              <p:cNvSpPr/>
              <p:nvPr/>
            </p:nvSpPr>
            <p:spPr>
              <a:xfrm>
                <a:off x="433137" y="1959793"/>
                <a:ext cx="11495006" cy="4634217"/>
              </a:xfrm>
              <a:prstGeom prst="rect">
                <a:avLst/>
              </a:prstGeom>
              <a:solidFill>
                <a:schemeClr val="bg1"/>
              </a:solidFill>
            </p:spPr>
            <p:txBody>
              <a:bodyPr wrap="square">
                <a:spAutoFit/>
              </a:bodyPr>
              <a:lstStyle/>
              <a:p>
                <a:r>
                  <a:rPr lang="en-US">
                    <a:latin typeface="Century Gothic" panose="020B0502020202020204" pitchFamily="34" charset="0"/>
                    <a:ea typeface="Times New Roman" panose="02020603050405020304" pitchFamily="18" charset="0"/>
                  </a:rPr>
                  <a:t>Calculation from Van Gog &amp; </a:t>
                </a:r>
                <a:r>
                  <a:rPr lang="en-US" err="1">
                    <a:latin typeface="Century Gothic" panose="020B0502020202020204" pitchFamily="34" charset="0"/>
                    <a:ea typeface="Times New Roman" panose="02020603050405020304" pitchFamily="18" charset="0"/>
                  </a:rPr>
                  <a:t>Paas</a:t>
                </a:r>
                <a:r>
                  <a:rPr lang="en-US">
                    <a:latin typeface="Century Gothic" panose="020B0502020202020204" pitchFamily="34" charset="0"/>
                    <a:ea typeface="Times New Roman" panose="02020603050405020304" pitchFamily="18" charset="0"/>
                  </a:rPr>
                  <a:t>, 2008</a:t>
                </a: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𝑡𝑒𝑠𝑡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𝑡𝑒𝑠𝑡</m:t>
                                  </m:r>
                                </m:sub>
                              </m:sSub>
                              <m:r>
                                <a:rPr lang="en-US" b="0" i="1" smtClean="0">
                                  <a:latin typeface="Cambria Math" panose="02040503050406030204" pitchFamily="18" charset="0"/>
                                </a:rPr>
                                <m:t>)</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den>
                          </m:f>
                        </m:e>
                      </m:nary>
                    </m:oMath>
                  </m:oMathPara>
                </a14:m>
                <a:endParaRPr lang="en-US">
                  <a:latin typeface="Century Gothic" panose="020B0502020202020204" pitchFamily="34" charset="0"/>
                  <a:ea typeface="Times New Roman" panose="02020603050405020304" pitchFamily="18" charset="0"/>
                </a:endParaRPr>
              </a:p>
              <a:p>
                <a:endParaRPr lang="en-US" b="0" i="1">
                  <a:latin typeface="Cambria Math" panose="02040503050406030204" pitchFamily="18" charset="0"/>
                  <a:ea typeface="Times New Roman" panose="02020603050405020304" pitchFamily="18" charset="0"/>
                  <a:cs typeface="Calibri" panose="020F0502020204030204" pitchFamily="34" charset="0"/>
                </a:endParaRPr>
              </a:p>
              <a:p>
                <a14:m>
                  <m:oMath xmlns:m="http://schemas.openxmlformats.org/officeDocument/2006/math">
                    <m:r>
                      <a:rPr lang="en-US" b="0" i="1" smtClean="0">
                        <a:latin typeface="Cambria Math" panose="02040503050406030204" pitchFamily="18" charset="0"/>
                        <a:ea typeface="Times New Roman" panose="02020603050405020304" pitchFamily="18" charset="0"/>
                        <a:cs typeface="Calibri" panose="020F0502020204030204" pitchFamily="34" charset="0"/>
                      </a:rPr>
                      <m:t>𝐸</m:t>
                    </m:r>
                  </m:oMath>
                </a14:m>
                <a:r>
                  <a:rPr lang="en-US">
                    <a:latin typeface="Century Gothic" panose="020B0502020202020204" pitchFamily="34" charset="0"/>
                    <a:ea typeface="Times New Roman" panose="02020603050405020304" pitchFamily="18" charset="0"/>
                    <a:cs typeface="Calibri" panose="020F0502020204030204" pitchFamily="34" charset="0"/>
                  </a:rPr>
                  <a:t> is Instructional Efficiency</a:t>
                </a:r>
                <a:endParaRPr lang="en-US">
                  <a:latin typeface="Century Gothic" panose="020B0502020202020204" pitchFamily="34" charset="0"/>
                  <a:ea typeface="Times New Roman" panose="02020603050405020304" pitchFamily="18" charset="0"/>
                </a:endParaRPr>
              </a:p>
              <a:p>
                <a14:m>
                  <m:oMath xmlns:m="http://schemas.openxmlformats.org/officeDocument/2006/math">
                    <m:r>
                      <a:rPr lang="en-US" b="0" i="1" smtClean="0">
                        <a:latin typeface="Cambria Math" panose="02040503050406030204" pitchFamily="18" charset="0"/>
                        <a:ea typeface="Times New Roman" panose="02020603050405020304" pitchFamily="18" charset="0"/>
                        <a:cs typeface="Calibri" panose="020F0502020204030204" pitchFamily="34" charset="0"/>
                      </a:rPr>
                      <m:t>𝑛</m:t>
                    </m:r>
                  </m:oMath>
                </a14:m>
                <a:r>
                  <a:rPr lang="en-US">
                    <a:latin typeface="Century Gothic" panose="020B0502020202020204" pitchFamily="34" charset="0"/>
                    <a:ea typeface="Times New Roman" panose="02020603050405020304" pitchFamily="18" charset="0"/>
                    <a:cs typeface="Calibri" panose="020F0502020204030204" pitchFamily="34" charset="0"/>
                  </a:rPr>
                  <a:t> is number of participants in each group</a:t>
                </a:r>
                <a:endParaRPr lang="en-US">
                  <a:latin typeface="Century Gothic" panose="020B0502020202020204" pitchFamily="34" charset="0"/>
                  <a:ea typeface="Times New Roman" panose="02020603050405020304" pitchFamily="18" charset="0"/>
                </a:endParaRPr>
              </a:p>
              <a:p>
                <a14:m>
                  <m:oMath xmlns:m="http://schemas.openxmlformats.org/officeDocument/2006/math">
                    <m:sSub>
                      <m:sSubPr>
                        <m:ctrlPr>
                          <a:rPr lang="en-US" b="0" i="1" smtClean="0">
                            <a:latin typeface="Cambria Math" panose="02040503050406030204" pitchFamily="18" charset="0"/>
                            <a:ea typeface="Times New Roman" panose="02020603050405020304" pitchFamily="18" charset="0"/>
                            <a:cs typeface="Calibri" panose="020F0502020204030204" pitchFamily="34" charset="0"/>
                          </a:rPr>
                        </m:ctrlPr>
                      </m:sSubPr>
                      <m:e>
                        <m:r>
                          <a:rPr lang="en-US" b="0" i="1" smtClean="0">
                            <a:latin typeface="Cambria Math" panose="02040503050406030204" pitchFamily="18" charset="0"/>
                            <a:ea typeface="Times New Roman" panose="02020603050405020304" pitchFamily="18" charset="0"/>
                            <a:cs typeface="Calibri" panose="020F0502020204030204" pitchFamily="34" charset="0"/>
                          </a:rPr>
                          <m:t>𝑍</m:t>
                        </m:r>
                      </m:e>
                      <m:sub>
                        <m:r>
                          <a:rPr lang="en-US" b="0" i="1" smtClean="0">
                            <a:latin typeface="Cambria Math" panose="02040503050406030204" pitchFamily="18" charset="0"/>
                            <a:ea typeface="Times New Roman" panose="02020603050405020304" pitchFamily="18" charset="0"/>
                            <a:cs typeface="Calibri" panose="020F0502020204030204" pitchFamily="34" charset="0"/>
                          </a:rPr>
                          <m:t>𝑖</m:t>
                        </m:r>
                      </m:sub>
                    </m:sSub>
                    <m:d>
                      <m:dPr>
                        <m:ctrlPr>
                          <a:rPr lang="en-US" b="0" i="1" smtClean="0">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b="0" i="1" smtClean="0">
                                <a:latin typeface="Cambria Math" panose="02040503050406030204" pitchFamily="18" charset="0"/>
                                <a:ea typeface="Times New Roman" panose="02020603050405020304" pitchFamily="18" charset="0"/>
                                <a:cs typeface="Calibri" panose="020F0502020204030204" pitchFamily="34" charset="0"/>
                              </a:rPr>
                            </m:ctrlPr>
                          </m:sSubPr>
                          <m:e>
                            <m:r>
                              <a:rPr lang="en-US" b="0" i="1" smtClean="0">
                                <a:latin typeface="Cambria Math" panose="02040503050406030204" pitchFamily="18" charset="0"/>
                                <a:ea typeface="Times New Roman" panose="02020603050405020304" pitchFamily="18" charset="0"/>
                                <a:cs typeface="Calibri" panose="020F0502020204030204" pitchFamily="34" charset="0"/>
                              </a:rPr>
                              <m:t>𝑃</m:t>
                            </m:r>
                          </m:e>
                          <m:sub>
                            <m:r>
                              <a:rPr lang="en-US" b="0" i="1" smtClean="0">
                                <a:latin typeface="Cambria Math" panose="02040503050406030204" pitchFamily="18" charset="0"/>
                                <a:ea typeface="Times New Roman" panose="02020603050405020304" pitchFamily="18" charset="0"/>
                                <a:cs typeface="Calibri" panose="020F0502020204030204" pitchFamily="34" charset="0"/>
                              </a:rPr>
                              <m:t>𝑡𝑒𝑠𝑡</m:t>
                            </m:r>
                          </m:sub>
                        </m:sSub>
                      </m:e>
                    </m:d>
                  </m:oMath>
                </a14:m>
                <a:r>
                  <a:rPr lang="en-US">
                    <a:latin typeface="Century Gothic" panose="020B0502020202020204" pitchFamily="34" charset="0"/>
                    <a:ea typeface="Times New Roman" panose="02020603050405020304" pitchFamily="18" charset="0"/>
                    <a:cs typeface="Calibri" panose="020F0502020204030204" pitchFamily="34" charset="0"/>
                  </a:rPr>
                  <a:t> is the standardized test performance for student </a:t>
                </a:r>
                <a14:m>
                  <m:oMath xmlns:m="http://schemas.openxmlformats.org/officeDocument/2006/math">
                    <m:r>
                      <a:rPr lang="en-US" b="0" i="1" smtClean="0">
                        <a:latin typeface="Cambria Math" panose="02040503050406030204" pitchFamily="18" charset="0"/>
                        <a:ea typeface="Times New Roman" panose="02020603050405020304" pitchFamily="18" charset="0"/>
                        <a:cs typeface="Calibri" panose="020F0502020204030204" pitchFamily="34" charset="0"/>
                      </a:rPr>
                      <m:t>𝑖</m:t>
                    </m:r>
                  </m:oMath>
                </a14:m>
                <a:endParaRPr lang="en-US">
                  <a:latin typeface="Century Gothic" panose="020B0502020202020204" pitchFamily="34" charset="0"/>
                  <a:ea typeface="Times New Roman" panose="02020603050405020304" pitchFamily="18" charset="0"/>
                  <a:cs typeface="Calibri" panose="020F0502020204030204" pitchFamily="34" charset="0"/>
                </a:endParaRPr>
              </a:p>
              <a:p>
                <a14:m>
                  <m:oMath xmlns:m="http://schemas.openxmlformats.org/officeDocument/2006/math">
                    <m:sSub>
                      <m:sSubPr>
                        <m:ctrlPr>
                          <a:rPr lang="en-US" b="0" i="1" smtClean="0">
                            <a:latin typeface="Cambria Math" panose="02040503050406030204" pitchFamily="18" charset="0"/>
                            <a:ea typeface="Times New Roman" panose="02020603050405020304" pitchFamily="18" charset="0"/>
                            <a:cs typeface="Calibri" panose="020F0502020204030204" pitchFamily="34" charset="0"/>
                          </a:rPr>
                        </m:ctrlPr>
                      </m:sSubPr>
                      <m:e>
                        <m:r>
                          <a:rPr lang="en-US" b="0" i="1" smtClean="0">
                            <a:latin typeface="Cambria Math" panose="02040503050406030204" pitchFamily="18" charset="0"/>
                            <a:ea typeface="Times New Roman" panose="02020603050405020304" pitchFamily="18" charset="0"/>
                            <a:cs typeface="Calibri" panose="020F0502020204030204" pitchFamily="34" charset="0"/>
                          </a:rPr>
                          <m:t>𝑍</m:t>
                        </m:r>
                      </m:e>
                      <m:sub>
                        <m:r>
                          <a:rPr lang="en-US" b="0" i="1" smtClean="0">
                            <a:latin typeface="Cambria Math" panose="02040503050406030204" pitchFamily="18" charset="0"/>
                            <a:ea typeface="Times New Roman" panose="02020603050405020304" pitchFamily="18" charset="0"/>
                            <a:cs typeface="Calibri" panose="020F0502020204030204" pitchFamily="34" charset="0"/>
                          </a:rPr>
                          <m:t>𝑖</m:t>
                        </m:r>
                      </m:sub>
                    </m:sSub>
                    <m:r>
                      <a:rPr lang="en-US" b="0" i="1" smtClean="0">
                        <a:latin typeface="Cambria Math" panose="02040503050406030204" pitchFamily="18" charset="0"/>
                        <a:ea typeface="Times New Roman" panose="02020603050405020304" pitchFamily="18" charset="0"/>
                        <a:cs typeface="Calibri" panose="020F0502020204030204" pitchFamily="34" charset="0"/>
                      </a:rPr>
                      <m:t>(</m:t>
                    </m:r>
                    <m:sSub>
                      <m:sSubPr>
                        <m:ctrlPr>
                          <a:rPr lang="en-US" b="0" i="1" smtClean="0">
                            <a:latin typeface="Cambria Math" panose="02040503050406030204" pitchFamily="18" charset="0"/>
                            <a:ea typeface="Times New Roman" panose="02020603050405020304" pitchFamily="18" charset="0"/>
                            <a:cs typeface="Calibri" panose="020F0502020204030204" pitchFamily="34" charset="0"/>
                          </a:rPr>
                        </m:ctrlPr>
                      </m:sSubPr>
                      <m:e>
                        <m:r>
                          <a:rPr lang="en-US" b="0" i="1" smtClean="0">
                            <a:latin typeface="Cambria Math" panose="02040503050406030204" pitchFamily="18" charset="0"/>
                            <a:ea typeface="Times New Roman" panose="02020603050405020304" pitchFamily="18" charset="0"/>
                            <a:cs typeface="Calibri" panose="020F0502020204030204" pitchFamily="34" charset="0"/>
                          </a:rPr>
                          <m:t>𝐸</m:t>
                        </m:r>
                      </m:e>
                      <m:sub>
                        <m:r>
                          <a:rPr lang="en-US" b="0" i="1" smtClean="0">
                            <a:latin typeface="Cambria Math" panose="02040503050406030204" pitchFamily="18" charset="0"/>
                            <a:ea typeface="Times New Roman" panose="02020603050405020304" pitchFamily="18" charset="0"/>
                            <a:cs typeface="Calibri" panose="020F0502020204030204" pitchFamily="34" charset="0"/>
                          </a:rPr>
                          <m:t>𝑡𝑒𝑠𝑡</m:t>
                        </m:r>
                      </m:sub>
                    </m:sSub>
                    <m:r>
                      <a:rPr lang="en-US" b="0" i="1" smtClean="0">
                        <a:latin typeface="Cambria Math" panose="02040503050406030204" pitchFamily="18" charset="0"/>
                        <a:ea typeface="Times New Roman" panose="02020603050405020304" pitchFamily="18" charset="0"/>
                        <a:cs typeface="Calibri" panose="020F0502020204030204" pitchFamily="34" charset="0"/>
                      </a:rPr>
                      <m:t>) </m:t>
                    </m:r>
                  </m:oMath>
                </a14:m>
                <a:r>
                  <a:rPr lang="en-US">
                    <a:latin typeface="Century Gothic" panose="020B0502020202020204" pitchFamily="34" charset="0"/>
                    <a:ea typeface="Times New Roman" panose="02020603050405020304" pitchFamily="18" charset="0"/>
                    <a:cs typeface="Calibri" panose="020F0502020204030204" pitchFamily="34" charset="0"/>
                  </a:rPr>
                  <a:t>is the standardized</a:t>
                </a:r>
                <a:r>
                  <a:rPr lang="en-US" baseline="-25000">
                    <a:latin typeface="Century Gothic" panose="020B0502020202020204" pitchFamily="34" charset="0"/>
                    <a:ea typeface="Times New Roman" panose="02020603050405020304" pitchFamily="18" charset="0"/>
                    <a:cs typeface="Calibri" panose="020F0502020204030204" pitchFamily="34" charset="0"/>
                  </a:rPr>
                  <a:t> </a:t>
                </a:r>
                <a:r>
                  <a:rPr lang="en-US">
                    <a:latin typeface="Century Gothic" panose="020B0502020202020204" pitchFamily="34" charset="0"/>
                    <a:ea typeface="Times New Roman" panose="02020603050405020304" pitchFamily="18" charset="0"/>
                    <a:cs typeface="Calibri" panose="020F0502020204030204" pitchFamily="34" charset="0"/>
                  </a:rPr>
                  <a:t>test mental effort for student </a:t>
                </a:r>
                <a14:m>
                  <m:oMath xmlns:m="http://schemas.openxmlformats.org/officeDocument/2006/math">
                    <m:r>
                      <a:rPr lang="en-US" i="1">
                        <a:latin typeface="Cambria Math" panose="02040503050406030204" pitchFamily="18" charset="0"/>
                        <a:ea typeface="Times New Roman" panose="02020603050405020304" pitchFamily="18" charset="0"/>
                        <a:cs typeface="Calibri" panose="020F0502020204030204" pitchFamily="34" charset="0"/>
                      </a:rPr>
                      <m:t>𝑖</m:t>
                    </m:r>
                  </m:oMath>
                </a14:m>
                <a:r>
                  <a:rPr lang="en-US">
                    <a:latin typeface="Century Gothic" panose="020B0502020202020204" pitchFamily="34" charset="0"/>
                    <a:ea typeface="Times New Roman" panose="02020603050405020304" pitchFamily="18" charset="0"/>
                    <a:cs typeface="Calibri" panose="020F0502020204030204" pitchFamily="34" charset="0"/>
                  </a:rPr>
                  <a:t> </a:t>
                </a:r>
                <a:endParaRPr lang="en-US" i="1">
                  <a:latin typeface="Century Gothic" panose="020B0502020202020204" pitchFamily="34" charset="0"/>
                  <a:ea typeface="Times New Roman" panose="02020603050405020304" pitchFamily="18" charset="0"/>
                  <a:cs typeface="Calibri" panose="020F0502020204030204" pitchFamily="34" charset="0"/>
                </a:endParaRPr>
              </a:p>
              <a:p>
                <a:endParaRPr lang="en-US">
                  <a:latin typeface="Century Gothic" panose="020B0502020202020204" pitchFamily="34" charset="0"/>
                  <a:ea typeface="Times New Roman" panose="02020603050405020304" pitchFamily="18" charset="0"/>
                  <a:cs typeface="Calibri" panose="020F0502020204030204" pitchFamily="34" charset="0"/>
                </a:endParaRPr>
              </a:p>
              <a:p>
                <a:endParaRPr lang="en-US">
                  <a:latin typeface="Century Gothic" panose="020B0502020202020204" pitchFamily="34" charset="0"/>
                  <a:ea typeface="Times New Roman" panose="02020603050405020304" pitchFamily="18" charset="0"/>
                  <a:cs typeface="Calibri" panose="020F0502020204030204" pitchFamily="34" charset="0"/>
                </a:endParaRPr>
              </a:p>
              <a:p>
                <a:r>
                  <a:rPr lang="en-US">
                    <a:latin typeface="Century Gothic" panose="020B0502020202020204" pitchFamily="34" charset="0"/>
                    <a:ea typeface="Times New Roman" panose="02020603050405020304" pitchFamily="18" charset="0"/>
                    <a:cs typeface="Calibri" panose="020F0502020204030204" pitchFamily="34" charset="0"/>
                  </a:rPr>
                  <a:t>The Instructional Efficiency standardizes the performances and mental efforts, then calculates the difference between the standardized performance and </a:t>
                </a:r>
                <a:r>
                  <a:rPr lang="en-US" i="1">
                    <a:latin typeface="Century Gothic" panose="020B0502020202020204" pitchFamily="34" charset="0"/>
                    <a:ea typeface="Times New Roman" panose="02020603050405020304" pitchFamily="18" charset="0"/>
                    <a:cs typeface="Calibri" panose="020F0502020204030204" pitchFamily="34" charset="0"/>
                  </a:rPr>
                  <a:t>each</a:t>
                </a:r>
                <a:r>
                  <a:rPr lang="en-US">
                    <a:latin typeface="Century Gothic" panose="020B0502020202020204" pitchFamily="34" charset="0"/>
                    <a:ea typeface="Times New Roman" panose="02020603050405020304" pitchFamily="18" charset="0"/>
                    <a:cs typeface="Calibri" panose="020F0502020204030204" pitchFamily="34" charset="0"/>
                  </a:rPr>
                  <a:t> mental effort score. </a:t>
                </a:r>
              </a:p>
              <a:p>
                <a:endParaRPr lang="en-US">
                  <a:latin typeface="Century Gothic" panose="020B0502020202020204" pitchFamily="34" charset="0"/>
                  <a:ea typeface="Times New Roman" panose="02020603050405020304" pitchFamily="18" charset="0"/>
                  <a:cs typeface="Calibri" panose="020F0502020204030204" pitchFamily="34" charset="0"/>
                </a:endParaRPr>
              </a:p>
              <a:p>
                <a:r>
                  <a:rPr lang="en-US" sz="2400" b="1">
                    <a:latin typeface="Century Gothic" panose="020B0502020202020204" pitchFamily="34" charset="0"/>
                    <a:ea typeface="Times New Roman" panose="02020603050405020304" pitchFamily="18" charset="0"/>
                    <a:cs typeface="Calibri" panose="020F0502020204030204" pitchFamily="34" charset="0"/>
                  </a:rPr>
                  <a:t>A large, negative </a:t>
                </a:r>
                <a:r>
                  <a:rPr lang="en-US" sz="2400" b="1" i="1">
                    <a:latin typeface="Century Gothic" panose="020B0502020202020204" pitchFamily="34" charset="0"/>
                    <a:ea typeface="Times New Roman" panose="02020603050405020304" pitchFamily="18" charset="0"/>
                    <a:cs typeface="Calibri" panose="020F0502020204030204" pitchFamily="34" charset="0"/>
                  </a:rPr>
                  <a:t>E </a:t>
                </a:r>
                <a:r>
                  <a:rPr lang="en-US" sz="2400" b="1">
                    <a:latin typeface="Century Gothic" panose="020B0502020202020204" pitchFamily="34" charset="0"/>
                    <a:ea typeface="Times New Roman" panose="02020603050405020304" pitchFamily="18" charset="0"/>
                    <a:cs typeface="Calibri" panose="020F0502020204030204" pitchFamily="34" charset="0"/>
                  </a:rPr>
                  <a:t>suggests the specific mental effort is far higher than expected and may be a source of extraneous cognitive load. </a:t>
                </a:r>
              </a:p>
            </p:txBody>
          </p:sp>
        </mc:Choice>
        <mc:Fallback xmlns="">
          <p:sp>
            <p:nvSpPr>
              <p:cNvPr id="10" name="Rectangle 9">
                <a:extLst>
                  <a:ext uri="{FF2B5EF4-FFF2-40B4-BE49-F238E27FC236}">
                    <a16:creationId xmlns:a16="http://schemas.microsoft.com/office/drawing/2014/main" id="{939834D3-97D6-B642-93EF-9AE5F7FBCC31}"/>
                  </a:ext>
                </a:extLst>
              </p:cNvPr>
              <p:cNvSpPr>
                <a:spLocks noRot="1" noChangeAspect="1" noMove="1" noResize="1" noEditPoints="1" noAdjustHandles="1" noChangeArrowheads="1" noChangeShapeType="1" noTextEdit="1"/>
              </p:cNvSpPr>
              <p:nvPr/>
            </p:nvSpPr>
            <p:spPr>
              <a:xfrm>
                <a:off x="433137" y="1959793"/>
                <a:ext cx="11495006" cy="4634217"/>
              </a:xfrm>
              <a:prstGeom prst="rect">
                <a:avLst/>
              </a:prstGeom>
              <a:blipFill>
                <a:blip r:embed="rId3"/>
                <a:stretch>
                  <a:fillRect l="-795" t="-657" r="-1326" b="-1971"/>
                </a:stretch>
              </a:blipFill>
            </p:spPr>
            <p:txBody>
              <a:bodyPr/>
              <a:lstStyle/>
              <a:p>
                <a:r>
                  <a:rPr lang="en-US">
                    <a:noFill/>
                  </a:rPr>
                  <a:t> </a:t>
                </a:r>
              </a:p>
            </p:txBody>
          </p:sp>
        </mc:Fallback>
      </mc:AlternateContent>
      <p:pic>
        <p:nvPicPr>
          <p:cNvPr id="3074" name="Picture 2" descr="Laptop, Woman, Education, Study, Young, Computer">
            <a:hlinkClick r:id="rId4"/>
            <a:extLst>
              <a:ext uri="{FF2B5EF4-FFF2-40B4-BE49-F238E27FC236}">
                <a16:creationId xmlns:a16="http://schemas.microsoft.com/office/drawing/2014/main" id="{9299285D-5B78-4DAC-8909-5EDBCFE7FC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7535" y="1962980"/>
            <a:ext cx="4210607" cy="2807071"/>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080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598442" cy="1325563"/>
          </a:xfrm>
        </p:spPr>
        <p:txBody>
          <a:bodyPr>
            <a:normAutofit/>
          </a:bodyPr>
          <a:lstStyle/>
          <a:p>
            <a:r>
              <a:rPr lang="en-US" sz="4000">
                <a:latin typeface="Century Gothic" panose="020B0502020202020204" pitchFamily="34" charset="0"/>
              </a:rPr>
              <a:t>Instructional efficiency is normally measured by participant</a:t>
            </a:r>
          </a:p>
        </p:txBody>
      </p:sp>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39834D3-97D6-B642-93EF-9AE5F7FBCC31}"/>
                  </a:ext>
                </a:extLst>
              </p:cNvPr>
              <p:cNvSpPr/>
              <p:nvPr/>
            </p:nvSpPr>
            <p:spPr>
              <a:xfrm>
                <a:off x="433137" y="1959793"/>
                <a:ext cx="6812790" cy="4449551"/>
              </a:xfrm>
              <a:prstGeom prst="rect">
                <a:avLst/>
              </a:prstGeom>
              <a:noFill/>
            </p:spPr>
            <p:txBody>
              <a:bodyPr wrap="square">
                <a:spAutoFit/>
              </a:bodyPr>
              <a:lstStyle/>
              <a:p>
                <a:r>
                  <a:rPr lang="en-US" b="1">
                    <a:latin typeface="Times New Roman" panose="02020603050405020304" pitchFamily="18" charset="0"/>
                    <a:ea typeface="Times New Roman" panose="02020603050405020304" pitchFamily="18" charset="0"/>
                  </a:rPr>
                  <a:t>…but we need to modify this calculation for anonymous data.</a:t>
                </a:r>
                <a:br>
                  <a:rPr lang="en-US" b="1">
                    <a:latin typeface="Times New Roman" panose="02020603050405020304" pitchFamily="18" charset="0"/>
                    <a:ea typeface="Times New Roman" panose="02020603050405020304" pitchFamily="18" charset="0"/>
                  </a:rPr>
                </a:br>
                <a:endParaRPr lang="en-US">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𝑡𝑒𝑠𝑡</m:t>
                                  </m:r>
                                </m:sub>
                              </m:sSub>
                              <m:r>
                                <a:rPr lang="en-US" b="0" i="1" smtClean="0">
                                  <a:latin typeface="Cambria Math" panose="02040503050406030204" pitchFamily="18" charset="0"/>
                                </a:rPr>
                                <m:t>)</m:t>
                              </m:r>
                            </m:num>
                            <m:den>
                              <m:r>
                                <a:rPr lang="en-US" b="0" i="1" smtClean="0">
                                  <a:latin typeface="Cambria Math" panose="02040503050406030204" pitchFamily="18" charset="0"/>
                                </a:rPr>
                                <m:t>𝑛</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den>
                          </m:f>
                        </m:e>
                      </m:nary>
                    </m:oMath>
                  </m:oMathPara>
                </a14:m>
                <a:endParaRPr lang="en-US">
                  <a:latin typeface="Times New Roman" panose="02020603050405020304" pitchFamily="18" charset="0"/>
                  <a:ea typeface="Times New Roman" panose="02020603050405020304" pitchFamily="18" charset="0"/>
                </a:endParaRPr>
              </a:p>
              <a:p>
                <a14:m>
                  <m:oMath xmlns:m="http://schemas.openxmlformats.org/officeDocument/2006/math">
                    <m:r>
                      <a:rPr lang="en-US" b="0" i="1" smtClean="0">
                        <a:latin typeface="Cambria Math" panose="02040503050406030204" pitchFamily="18" charset="0"/>
                        <a:ea typeface="Times New Roman" panose="02020603050405020304" pitchFamily="18" charset="0"/>
                        <a:cs typeface="Calibri" panose="020F0502020204030204" pitchFamily="34" charset="0"/>
                      </a:rPr>
                      <m:t>𝐸</m:t>
                    </m:r>
                  </m:oMath>
                </a14:m>
                <a:r>
                  <a:rPr lang="en-US">
                    <a:latin typeface="Times New Roman" panose="02020603050405020304" pitchFamily="18" charset="0"/>
                    <a:ea typeface="Times New Roman" panose="02020603050405020304" pitchFamily="18" charset="0"/>
                    <a:cs typeface="Calibri" panose="020F0502020204030204" pitchFamily="34" charset="0"/>
                  </a:rPr>
                  <a:t> is Instructional Efficiency</a:t>
                </a:r>
                <a:endParaRPr lang="en-US">
                  <a:latin typeface="Times New Roman" panose="02020603050405020304" pitchFamily="18" charset="0"/>
                  <a:ea typeface="Times New Roman" panose="02020603050405020304" pitchFamily="18" charset="0"/>
                </a:endParaRPr>
              </a:p>
              <a:p>
                <a14:m>
                  <m:oMath xmlns:m="http://schemas.openxmlformats.org/officeDocument/2006/math">
                    <m:r>
                      <a:rPr lang="en-US" b="0" i="1" smtClean="0">
                        <a:latin typeface="Cambria Math" panose="02040503050406030204" pitchFamily="18" charset="0"/>
                        <a:ea typeface="Times New Roman" panose="02020603050405020304" pitchFamily="18" charset="0"/>
                        <a:cs typeface="Calibri" panose="020F0502020204030204" pitchFamily="34" charset="0"/>
                      </a:rPr>
                      <m:t>𝑛</m:t>
                    </m:r>
                  </m:oMath>
                </a14:m>
                <a:r>
                  <a:rPr lang="en-US">
                    <a:latin typeface="Times New Roman" panose="02020603050405020304" pitchFamily="18" charset="0"/>
                    <a:ea typeface="Times New Roman" panose="02020603050405020304" pitchFamily="18" charset="0"/>
                    <a:cs typeface="Calibri" panose="020F0502020204030204" pitchFamily="34" charset="0"/>
                  </a:rPr>
                  <a:t> is number of participants in each group</a:t>
                </a:r>
                <a:endParaRPr lang="en-US">
                  <a:latin typeface="Times New Roman" panose="02020603050405020304" pitchFamily="18" charset="0"/>
                  <a:ea typeface="Times New Roman" panose="02020603050405020304" pitchFamily="18" charset="0"/>
                </a:endParaRPr>
              </a:p>
              <a:p>
                <a14:m>
                  <m:oMath xmlns:m="http://schemas.openxmlformats.org/officeDocument/2006/math">
                    <m:sSub>
                      <m:sSubPr>
                        <m:ctrlPr>
                          <a:rPr lang="en-US" b="0" i="1" smtClean="0">
                            <a:latin typeface="Cambria Math" panose="02040503050406030204" pitchFamily="18" charset="0"/>
                            <a:ea typeface="Times New Roman" panose="02020603050405020304" pitchFamily="18" charset="0"/>
                            <a:cs typeface="Calibri" panose="020F0502020204030204" pitchFamily="34" charset="0"/>
                          </a:rPr>
                        </m:ctrlPr>
                      </m:sSubPr>
                      <m:e>
                        <m:r>
                          <a:rPr lang="en-US" b="0" i="1" smtClean="0">
                            <a:latin typeface="Cambria Math" panose="02040503050406030204" pitchFamily="18" charset="0"/>
                            <a:ea typeface="Times New Roman" panose="02020603050405020304" pitchFamily="18" charset="0"/>
                            <a:cs typeface="Calibri" panose="020F0502020204030204" pitchFamily="34" charset="0"/>
                          </a:rPr>
                          <m:t>𝑍</m:t>
                        </m:r>
                      </m:e>
                      <m:sub>
                        <m:r>
                          <a:rPr lang="en-US" b="0" i="1" smtClean="0">
                            <a:latin typeface="Cambria Math" panose="02040503050406030204" pitchFamily="18" charset="0"/>
                            <a:ea typeface="Times New Roman" panose="02020603050405020304" pitchFamily="18" charset="0"/>
                            <a:cs typeface="Calibri" panose="020F0502020204030204" pitchFamily="34" charset="0"/>
                          </a:rPr>
                          <m:t>𝑖</m:t>
                        </m:r>
                      </m:sub>
                    </m:sSub>
                    <m:r>
                      <a:rPr lang="en-US" b="0" i="1" smtClean="0">
                        <a:latin typeface="Cambria Math" panose="02040503050406030204" pitchFamily="18" charset="0"/>
                        <a:ea typeface="Times New Roman" panose="02020603050405020304" pitchFamily="18" charset="0"/>
                        <a:cs typeface="Calibri" panose="020F0502020204030204" pitchFamily="34" charset="0"/>
                      </a:rPr>
                      <m:t>(</m:t>
                    </m:r>
                    <m:sSub>
                      <m:sSubPr>
                        <m:ctrlPr>
                          <a:rPr lang="en-US" b="0" i="1" smtClean="0">
                            <a:latin typeface="Cambria Math" panose="02040503050406030204" pitchFamily="18" charset="0"/>
                            <a:ea typeface="Times New Roman" panose="02020603050405020304" pitchFamily="18" charset="0"/>
                            <a:cs typeface="Calibri" panose="020F0502020204030204" pitchFamily="34" charset="0"/>
                          </a:rPr>
                        </m:ctrlPr>
                      </m:sSubPr>
                      <m:e>
                        <m:r>
                          <a:rPr lang="en-US" b="0" i="1" smtClean="0">
                            <a:latin typeface="Cambria Math" panose="02040503050406030204" pitchFamily="18" charset="0"/>
                            <a:ea typeface="Times New Roman" panose="02020603050405020304" pitchFamily="18" charset="0"/>
                            <a:cs typeface="Calibri" panose="020F0502020204030204" pitchFamily="34" charset="0"/>
                          </a:rPr>
                          <m:t>𝐸</m:t>
                        </m:r>
                      </m:e>
                      <m:sub>
                        <m:r>
                          <a:rPr lang="en-US" b="0" i="1" smtClean="0">
                            <a:latin typeface="Cambria Math" panose="02040503050406030204" pitchFamily="18" charset="0"/>
                            <a:ea typeface="Times New Roman" panose="02020603050405020304" pitchFamily="18" charset="0"/>
                            <a:cs typeface="Calibri" panose="020F0502020204030204" pitchFamily="34" charset="0"/>
                          </a:rPr>
                          <m:t>𝑡𝑒𝑠𝑡</m:t>
                        </m:r>
                      </m:sub>
                    </m:sSub>
                    <m:r>
                      <a:rPr lang="en-US" b="0" i="1" smtClean="0">
                        <a:latin typeface="Cambria Math" panose="02040503050406030204" pitchFamily="18" charset="0"/>
                        <a:ea typeface="Times New Roman" panose="02020603050405020304" pitchFamily="18" charset="0"/>
                        <a:cs typeface="Calibri" panose="020F0502020204030204" pitchFamily="34" charset="0"/>
                      </a:rPr>
                      <m:t>) </m:t>
                    </m:r>
                  </m:oMath>
                </a14:m>
                <a:r>
                  <a:rPr lang="en-US">
                    <a:latin typeface="Times New Roman" panose="02020603050405020304" pitchFamily="18" charset="0"/>
                    <a:ea typeface="Times New Roman" panose="02020603050405020304" pitchFamily="18" charset="0"/>
                    <a:cs typeface="Calibri" panose="020F0502020204030204" pitchFamily="34" charset="0"/>
                  </a:rPr>
                  <a:t>is the standardized</a:t>
                </a:r>
                <a:r>
                  <a:rPr lang="en-US" baseline="-25000">
                    <a:latin typeface="Times New Roman" panose="02020603050405020304" pitchFamily="18" charset="0"/>
                    <a:ea typeface="Times New Roman" panose="02020603050405020304" pitchFamily="18" charset="0"/>
                    <a:cs typeface="Calibri" panose="020F0502020204030204" pitchFamily="34" charset="0"/>
                  </a:rPr>
                  <a:t> </a:t>
                </a:r>
                <a:r>
                  <a:rPr lang="en-US">
                    <a:latin typeface="Times New Roman" panose="02020603050405020304" pitchFamily="18" charset="0"/>
                    <a:ea typeface="Times New Roman" panose="02020603050405020304" pitchFamily="18" charset="0"/>
                    <a:cs typeface="Calibri" panose="020F0502020204030204" pitchFamily="34" charset="0"/>
                  </a:rPr>
                  <a:t>test mental effort [scale 1-10] for student </a:t>
                </a:r>
                <a14:m>
                  <m:oMath xmlns:m="http://schemas.openxmlformats.org/officeDocument/2006/math">
                    <m:r>
                      <a:rPr lang="en-US" i="1">
                        <a:latin typeface="Cambria Math" panose="02040503050406030204" pitchFamily="18" charset="0"/>
                        <a:ea typeface="Times New Roman" panose="02020603050405020304" pitchFamily="18" charset="0"/>
                        <a:cs typeface="Calibri" panose="020F0502020204030204" pitchFamily="34" charset="0"/>
                      </a:rPr>
                      <m:t>𝑖</m:t>
                    </m:r>
                  </m:oMath>
                </a14:m>
                <a:r>
                  <a:rPr lang="en-US">
                    <a:latin typeface="Times New Roman" panose="02020603050405020304" pitchFamily="18" charset="0"/>
                    <a:ea typeface="Times New Roman" panose="02020603050405020304" pitchFamily="18" charset="0"/>
                    <a:cs typeface="Calibri" panose="020F0502020204030204" pitchFamily="34" charset="0"/>
                  </a:rPr>
                  <a:t> </a:t>
                </a:r>
                <a:endParaRPr lang="en-US" i="1">
                  <a:latin typeface="Times" pitchFamily="2" charset="0"/>
                  <a:ea typeface="Times New Roman" panose="02020603050405020304" pitchFamily="18" charset="0"/>
                  <a:cs typeface="Calibri" panose="020F0502020204030204" pitchFamily="34" charset="0"/>
                </a:endParaRPr>
              </a:p>
              <a:p>
                <a:endParaRPr lang="en-US" sz="3600" i="1">
                  <a:latin typeface="Times" pitchFamily="2" charset="0"/>
                </a:endParaRPr>
              </a:p>
              <a:p>
                <a:pPr algn="ctr"/>
                <a:r>
                  <a:rPr lang="en-US" sz="3600" i="1">
                    <a:latin typeface="Times" pitchFamily="2" charset="0"/>
                  </a:rPr>
                  <a:t>Our E describes the average standardized score per cognitive load item by category of task.</a:t>
                </a:r>
                <a:endParaRPr lang="en-US">
                  <a:latin typeface="Times" pitchFamily="2" charset="0"/>
                </a:endParaRPr>
              </a:p>
            </p:txBody>
          </p:sp>
        </mc:Choice>
        <mc:Fallback xmlns="">
          <p:sp>
            <p:nvSpPr>
              <p:cNvPr id="10" name="Rectangle 9">
                <a:extLst>
                  <a:ext uri="{FF2B5EF4-FFF2-40B4-BE49-F238E27FC236}">
                    <a16:creationId xmlns:a16="http://schemas.microsoft.com/office/drawing/2014/main" id="{939834D3-97D6-B642-93EF-9AE5F7FBCC31}"/>
                  </a:ext>
                </a:extLst>
              </p:cNvPr>
              <p:cNvSpPr>
                <a:spLocks noRot="1" noChangeAspect="1" noMove="1" noResize="1" noEditPoints="1" noAdjustHandles="1" noChangeArrowheads="1" noChangeShapeType="1" noTextEdit="1"/>
              </p:cNvSpPr>
              <p:nvPr/>
            </p:nvSpPr>
            <p:spPr>
              <a:xfrm>
                <a:off x="433137" y="1959793"/>
                <a:ext cx="6812790" cy="4449551"/>
              </a:xfrm>
              <a:prstGeom prst="rect">
                <a:avLst/>
              </a:prstGeom>
              <a:blipFill>
                <a:blip r:embed="rId3"/>
                <a:stretch>
                  <a:fillRect l="-716" t="-685" b="-4110"/>
                </a:stretch>
              </a:blipFill>
            </p:spPr>
            <p:txBody>
              <a:bodyPr/>
              <a:lstStyle/>
              <a:p>
                <a:r>
                  <a:rPr lang="en-US">
                    <a:noFill/>
                  </a:rPr>
                  <a:t> </a:t>
                </a:r>
              </a:p>
            </p:txBody>
          </p:sp>
        </mc:Fallback>
      </mc:AlternateContent>
      <p:pic>
        <p:nvPicPr>
          <p:cNvPr id="13" name="Picture 12" descr="A line of black pawns">
            <a:extLst>
              <a:ext uri="{FF2B5EF4-FFF2-40B4-BE49-F238E27FC236}">
                <a16:creationId xmlns:a16="http://schemas.microsoft.com/office/drawing/2014/main" id="{3BE283C3-136C-C941-8ECA-BBC8AE8DE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8857" y="2674029"/>
            <a:ext cx="4532722" cy="3021077"/>
          </a:xfrm>
          <a:prstGeom prst="rect">
            <a:avLst/>
          </a:prstGeom>
        </p:spPr>
      </p:pic>
    </p:spTree>
    <p:extLst>
      <p:ext uri="{BB962C8B-B14F-4D97-AF65-F5344CB8AC3E}">
        <p14:creationId xmlns:p14="http://schemas.microsoft.com/office/powerpoint/2010/main" val="1608915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598442" cy="1325563"/>
          </a:xfrm>
        </p:spPr>
        <p:txBody>
          <a:bodyPr>
            <a:normAutofit fontScale="90000"/>
          </a:bodyPr>
          <a:lstStyle/>
          <a:p>
            <a:r>
              <a:rPr lang="en-US" sz="4000">
                <a:latin typeface="Century Gothic" panose="020B0502020202020204" pitchFamily="34" charset="0"/>
              </a:rPr>
              <a:t>Instructional efficiency is normally measured by participant, but we modified the calculation for anonymous data.</a:t>
            </a:r>
          </a:p>
        </p:txBody>
      </p:sp>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39834D3-97D6-B642-93EF-9AE5F7FBCC31}"/>
                  </a:ext>
                </a:extLst>
              </p:cNvPr>
              <p:cNvSpPr/>
              <p:nvPr/>
            </p:nvSpPr>
            <p:spPr>
              <a:xfrm>
                <a:off x="433137" y="1959793"/>
                <a:ext cx="10913736" cy="3249223"/>
              </a:xfrm>
              <a:prstGeom prst="rect">
                <a:avLst/>
              </a:prstGeom>
              <a:solidFill>
                <a:schemeClr val="bg1"/>
              </a:solidFill>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𝑡𝑒𝑠𝑡</m:t>
                                  </m:r>
                                </m:sub>
                              </m:sSub>
                              <m:r>
                                <a:rPr lang="en-US" b="0" i="1" smtClean="0">
                                  <a:latin typeface="Cambria Math" panose="02040503050406030204" pitchFamily="18" charset="0"/>
                                </a:rPr>
                                <m:t>)</m:t>
                              </m:r>
                            </m:num>
                            <m:den>
                              <m:r>
                                <a:rPr lang="en-US" b="0" i="1" smtClean="0">
                                  <a:latin typeface="Cambria Math" panose="02040503050406030204" pitchFamily="18" charset="0"/>
                                </a:rPr>
                                <m:t>𝑛</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den>
                          </m:f>
                        </m:e>
                      </m:nary>
                    </m:oMath>
                  </m:oMathPara>
                </a14:m>
                <a:endParaRPr lang="en-US">
                  <a:latin typeface="Century Gothic" panose="020B0502020202020204" pitchFamily="34" charset="0"/>
                  <a:ea typeface="Times New Roman" panose="02020603050405020304" pitchFamily="18" charset="0"/>
                </a:endParaRPr>
              </a:p>
              <a:p>
                <a:endParaRPr lang="en-US" b="0" i="1">
                  <a:latin typeface="Century Gothic" panose="020B0502020202020204" pitchFamily="34" charset="0"/>
                  <a:ea typeface="Times New Roman" panose="02020603050405020304" pitchFamily="18" charset="0"/>
                  <a:cs typeface="Calibri" panose="020F0502020204030204" pitchFamily="34" charset="0"/>
                </a:endParaRPr>
              </a:p>
              <a:p>
                <a14:m>
                  <m:oMath xmlns:m="http://schemas.openxmlformats.org/officeDocument/2006/math">
                    <m:r>
                      <a:rPr lang="en-US" b="0" i="1" smtClean="0">
                        <a:latin typeface="Cambria Math" panose="02040503050406030204" pitchFamily="18" charset="0"/>
                        <a:ea typeface="Times New Roman" panose="02020603050405020304" pitchFamily="18" charset="0"/>
                        <a:cs typeface="Calibri" panose="020F0502020204030204" pitchFamily="34" charset="0"/>
                      </a:rPr>
                      <m:t>𝐸</m:t>
                    </m:r>
                  </m:oMath>
                </a14:m>
                <a:r>
                  <a:rPr lang="en-US">
                    <a:latin typeface="Century Gothic" panose="020B0502020202020204" pitchFamily="34" charset="0"/>
                    <a:ea typeface="Times New Roman" panose="02020603050405020304" pitchFamily="18" charset="0"/>
                    <a:cs typeface="Calibri" panose="020F0502020204030204" pitchFamily="34" charset="0"/>
                  </a:rPr>
                  <a:t> is Instructional Efficiency</a:t>
                </a:r>
                <a:endParaRPr lang="en-US">
                  <a:latin typeface="Century Gothic" panose="020B0502020202020204" pitchFamily="34" charset="0"/>
                  <a:ea typeface="Times New Roman" panose="02020603050405020304" pitchFamily="18" charset="0"/>
                </a:endParaRPr>
              </a:p>
              <a:p>
                <a14:m>
                  <m:oMath xmlns:m="http://schemas.openxmlformats.org/officeDocument/2006/math">
                    <m:r>
                      <a:rPr lang="en-US" b="0" i="1" smtClean="0">
                        <a:latin typeface="Cambria Math" panose="02040503050406030204" pitchFamily="18" charset="0"/>
                        <a:ea typeface="Times New Roman" panose="02020603050405020304" pitchFamily="18" charset="0"/>
                        <a:cs typeface="Calibri" panose="020F0502020204030204" pitchFamily="34" charset="0"/>
                      </a:rPr>
                      <m:t>𝑛</m:t>
                    </m:r>
                  </m:oMath>
                </a14:m>
                <a:r>
                  <a:rPr lang="en-US">
                    <a:latin typeface="Century Gothic" panose="020B0502020202020204" pitchFamily="34" charset="0"/>
                    <a:ea typeface="Times New Roman" panose="02020603050405020304" pitchFamily="18" charset="0"/>
                    <a:cs typeface="Calibri" panose="020F0502020204030204" pitchFamily="34" charset="0"/>
                  </a:rPr>
                  <a:t> is number of participants in each group</a:t>
                </a:r>
                <a:endParaRPr lang="en-US">
                  <a:latin typeface="Century Gothic" panose="020B0502020202020204" pitchFamily="34" charset="0"/>
                  <a:ea typeface="Times New Roman" panose="02020603050405020304" pitchFamily="18" charset="0"/>
                </a:endParaRPr>
              </a:p>
              <a:p>
                <a14:m>
                  <m:oMath xmlns:m="http://schemas.openxmlformats.org/officeDocument/2006/math">
                    <m:sSub>
                      <m:sSubPr>
                        <m:ctrlPr>
                          <a:rPr lang="en-US" b="0" i="1" smtClean="0">
                            <a:latin typeface="Cambria Math" panose="02040503050406030204" pitchFamily="18" charset="0"/>
                            <a:ea typeface="Times New Roman" panose="02020603050405020304" pitchFamily="18" charset="0"/>
                            <a:cs typeface="Calibri" panose="020F0502020204030204" pitchFamily="34" charset="0"/>
                          </a:rPr>
                        </m:ctrlPr>
                      </m:sSubPr>
                      <m:e>
                        <m:r>
                          <a:rPr lang="en-US" b="0" i="1" smtClean="0">
                            <a:latin typeface="Cambria Math" panose="02040503050406030204" pitchFamily="18" charset="0"/>
                            <a:ea typeface="Times New Roman" panose="02020603050405020304" pitchFamily="18" charset="0"/>
                            <a:cs typeface="Calibri" panose="020F0502020204030204" pitchFamily="34" charset="0"/>
                          </a:rPr>
                          <m:t>𝑍</m:t>
                        </m:r>
                      </m:e>
                      <m:sub>
                        <m:r>
                          <a:rPr lang="en-US" b="0" i="1" smtClean="0">
                            <a:latin typeface="Cambria Math" panose="02040503050406030204" pitchFamily="18" charset="0"/>
                            <a:ea typeface="Times New Roman" panose="02020603050405020304" pitchFamily="18" charset="0"/>
                            <a:cs typeface="Calibri" panose="020F0502020204030204" pitchFamily="34" charset="0"/>
                          </a:rPr>
                          <m:t>𝑖</m:t>
                        </m:r>
                      </m:sub>
                    </m:sSub>
                    <m:r>
                      <a:rPr lang="en-US" b="0" i="1" smtClean="0">
                        <a:latin typeface="Cambria Math" panose="02040503050406030204" pitchFamily="18" charset="0"/>
                        <a:ea typeface="Times New Roman" panose="02020603050405020304" pitchFamily="18" charset="0"/>
                        <a:cs typeface="Calibri" panose="020F0502020204030204" pitchFamily="34" charset="0"/>
                      </a:rPr>
                      <m:t>(</m:t>
                    </m:r>
                    <m:sSub>
                      <m:sSubPr>
                        <m:ctrlPr>
                          <a:rPr lang="en-US" b="0" i="1" smtClean="0">
                            <a:latin typeface="Cambria Math" panose="02040503050406030204" pitchFamily="18" charset="0"/>
                            <a:ea typeface="Times New Roman" panose="02020603050405020304" pitchFamily="18" charset="0"/>
                            <a:cs typeface="Calibri" panose="020F0502020204030204" pitchFamily="34" charset="0"/>
                          </a:rPr>
                        </m:ctrlPr>
                      </m:sSubPr>
                      <m:e>
                        <m:r>
                          <a:rPr lang="en-US" b="0" i="1" smtClean="0">
                            <a:latin typeface="Cambria Math" panose="02040503050406030204" pitchFamily="18" charset="0"/>
                            <a:ea typeface="Times New Roman" panose="02020603050405020304" pitchFamily="18" charset="0"/>
                            <a:cs typeface="Calibri" panose="020F0502020204030204" pitchFamily="34" charset="0"/>
                          </a:rPr>
                          <m:t>𝐸</m:t>
                        </m:r>
                      </m:e>
                      <m:sub>
                        <m:r>
                          <a:rPr lang="en-US" b="0" i="1" smtClean="0">
                            <a:latin typeface="Cambria Math" panose="02040503050406030204" pitchFamily="18" charset="0"/>
                            <a:ea typeface="Times New Roman" panose="02020603050405020304" pitchFamily="18" charset="0"/>
                            <a:cs typeface="Calibri" panose="020F0502020204030204" pitchFamily="34" charset="0"/>
                          </a:rPr>
                          <m:t>𝑡𝑒𝑠𝑡</m:t>
                        </m:r>
                      </m:sub>
                    </m:sSub>
                    <m:r>
                      <a:rPr lang="en-US" b="0" i="1" smtClean="0">
                        <a:latin typeface="Cambria Math" panose="02040503050406030204" pitchFamily="18" charset="0"/>
                        <a:ea typeface="Times New Roman" panose="02020603050405020304" pitchFamily="18" charset="0"/>
                        <a:cs typeface="Calibri" panose="020F0502020204030204" pitchFamily="34" charset="0"/>
                      </a:rPr>
                      <m:t>) </m:t>
                    </m:r>
                  </m:oMath>
                </a14:m>
                <a:r>
                  <a:rPr lang="en-US">
                    <a:latin typeface="Century Gothic" panose="020B0502020202020204" pitchFamily="34" charset="0"/>
                    <a:ea typeface="Times New Roman" panose="02020603050405020304" pitchFamily="18" charset="0"/>
                    <a:cs typeface="Calibri" panose="020F0502020204030204" pitchFamily="34" charset="0"/>
                  </a:rPr>
                  <a:t>is the standardized</a:t>
                </a:r>
                <a:r>
                  <a:rPr lang="en-US" baseline="-25000">
                    <a:latin typeface="Century Gothic" panose="020B0502020202020204" pitchFamily="34" charset="0"/>
                    <a:ea typeface="Times New Roman" panose="02020603050405020304" pitchFamily="18" charset="0"/>
                    <a:cs typeface="Calibri" panose="020F0502020204030204" pitchFamily="34" charset="0"/>
                  </a:rPr>
                  <a:t> </a:t>
                </a:r>
                <a:r>
                  <a:rPr lang="en-US">
                    <a:latin typeface="Century Gothic" panose="020B0502020202020204" pitchFamily="34" charset="0"/>
                    <a:ea typeface="Times New Roman" panose="02020603050405020304" pitchFamily="18" charset="0"/>
                    <a:cs typeface="Calibri" panose="020F0502020204030204" pitchFamily="34" charset="0"/>
                  </a:rPr>
                  <a:t>test mental effort [scale 1-10] for student </a:t>
                </a:r>
                <a14:m>
                  <m:oMath xmlns:m="http://schemas.openxmlformats.org/officeDocument/2006/math">
                    <m:r>
                      <a:rPr lang="en-US" i="1">
                        <a:latin typeface="Cambria Math" panose="02040503050406030204" pitchFamily="18" charset="0"/>
                        <a:ea typeface="Times New Roman" panose="02020603050405020304" pitchFamily="18" charset="0"/>
                        <a:cs typeface="Calibri" panose="020F0502020204030204" pitchFamily="34" charset="0"/>
                      </a:rPr>
                      <m:t>𝑖</m:t>
                    </m:r>
                  </m:oMath>
                </a14:m>
                <a:r>
                  <a:rPr lang="en-US">
                    <a:latin typeface="Century Gothic" panose="020B0502020202020204" pitchFamily="34" charset="0"/>
                    <a:ea typeface="Times New Roman" panose="02020603050405020304" pitchFamily="18" charset="0"/>
                    <a:cs typeface="Calibri" panose="020F0502020204030204" pitchFamily="34" charset="0"/>
                  </a:rPr>
                  <a:t> </a:t>
                </a:r>
                <a:endParaRPr lang="en-US" i="1">
                  <a:latin typeface="Century Gothic" panose="020B0502020202020204" pitchFamily="34" charset="0"/>
                  <a:ea typeface="Times New Roman" panose="02020603050405020304" pitchFamily="18" charset="0"/>
                  <a:cs typeface="Calibri" panose="020F0502020204030204" pitchFamily="34" charset="0"/>
                </a:endParaRPr>
              </a:p>
              <a:p>
                <a:endParaRPr lang="en-US" sz="3600" i="1">
                  <a:latin typeface="Century Gothic" panose="020B0502020202020204" pitchFamily="34" charset="0"/>
                </a:endParaRPr>
              </a:p>
              <a:p>
                <a:r>
                  <a:rPr lang="en-US" sz="2400" b="1">
                    <a:latin typeface="Century Gothic" panose="020B0502020202020204" pitchFamily="34" charset="0"/>
                  </a:rPr>
                  <a:t>Our </a:t>
                </a:r>
                <a:r>
                  <a:rPr lang="en-US" sz="2400" b="1" i="1">
                    <a:latin typeface="Century Gothic" panose="020B0502020202020204" pitchFamily="34" charset="0"/>
                  </a:rPr>
                  <a:t>E</a:t>
                </a:r>
                <a:r>
                  <a:rPr lang="en-US" sz="2400" b="1">
                    <a:latin typeface="Century Gothic" panose="020B0502020202020204" pitchFamily="34" charset="0"/>
                  </a:rPr>
                  <a:t> describes the average standardized score per cognitive load item by category of task.</a:t>
                </a:r>
              </a:p>
            </p:txBody>
          </p:sp>
        </mc:Choice>
        <mc:Fallback xmlns="">
          <p:sp>
            <p:nvSpPr>
              <p:cNvPr id="10" name="Rectangle 9">
                <a:extLst>
                  <a:ext uri="{FF2B5EF4-FFF2-40B4-BE49-F238E27FC236}">
                    <a16:creationId xmlns:a16="http://schemas.microsoft.com/office/drawing/2014/main" id="{939834D3-97D6-B642-93EF-9AE5F7FBCC31}"/>
                  </a:ext>
                </a:extLst>
              </p:cNvPr>
              <p:cNvSpPr>
                <a:spLocks noRot="1" noChangeAspect="1" noMove="1" noResize="1" noEditPoints="1" noAdjustHandles="1" noChangeArrowheads="1" noChangeShapeType="1" noTextEdit="1"/>
              </p:cNvSpPr>
              <p:nvPr/>
            </p:nvSpPr>
            <p:spPr>
              <a:xfrm>
                <a:off x="433137" y="1959793"/>
                <a:ext cx="10913736" cy="3249223"/>
              </a:xfrm>
              <a:prstGeom prst="rect">
                <a:avLst/>
              </a:prstGeom>
              <a:blipFill>
                <a:blip r:embed="rId3"/>
                <a:stretch>
                  <a:fillRect l="-838" b="-3377"/>
                </a:stretch>
              </a:blipFill>
            </p:spPr>
            <p:txBody>
              <a:bodyPr/>
              <a:lstStyle/>
              <a:p>
                <a:r>
                  <a:rPr lang="en-US">
                    <a:noFill/>
                  </a:rPr>
                  <a:t> </a:t>
                </a:r>
              </a:p>
            </p:txBody>
          </p:sp>
        </mc:Fallback>
      </mc:AlternateContent>
    </p:spTree>
    <p:extLst>
      <p:ext uri="{BB962C8B-B14F-4D97-AF65-F5344CB8AC3E}">
        <p14:creationId xmlns:p14="http://schemas.microsoft.com/office/powerpoint/2010/main" val="328704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309684" cy="1325563"/>
          </a:xfrm>
        </p:spPr>
        <p:txBody>
          <a:bodyPr>
            <a:normAutofit/>
          </a:bodyPr>
          <a:lstStyle/>
          <a:p>
            <a:r>
              <a:rPr lang="en-US" sz="4000">
                <a:latin typeface="Century Gothic" panose="020B0502020202020204" pitchFamily="34" charset="0"/>
              </a:rPr>
              <a:t>Try to rank the discrete tasks from most cognitive load to least cognitive load.</a:t>
            </a:r>
          </a:p>
        </p:txBody>
      </p:sp>
      <p:cxnSp>
        <p:nvCxnSpPr>
          <p:cNvPr id="4" name="Straight Connector 3"/>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grpSp>
        <p:nvGrpSpPr>
          <p:cNvPr id="8" name="Group 7"/>
          <p:cNvGrpSpPr/>
          <p:nvPr/>
        </p:nvGrpSpPr>
        <p:grpSpPr>
          <a:xfrm>
            <a:off x="431321" y="2001327"/>
            <a:ext cx="6514911" cy="685800"/>
            <a:chOff x="431321" y="2001327"/>
            <a:chExt cx="5678905" cy="685800"/>
          </a:xfrm>
        </p:grpSpPr>
        <p:sp>
          <p:nvSpPr>
            <p:cNvPr id="9" name="Rectangle 8"/>
            <p:cNvSpPr/>
            <p:nvPr/>
          </p:nvSpPr>
          <p:spPr>
            <a:xfrm>
              <a:off x="431321" y="2001327"/>
              <a:ext cx="5229726" cy="68580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sym typeface="Wingdings" panose="05000000000000000000" pitchFamily="2" charset="2"/>
                </a:rPr>
                <a:t> </a:t>
              </a:r>
              <a:endParaRPr lang="en-US" sz="2200">
                <a:solidFill>
                  <a:schemeClr val="tx1"/>
                </a:solidFill>
                <a:latin typeface="Century Gothic" panose="020B0502020202020204" pitchFamily="34" charset="0"/>
              </a:endParaRPr>
            </a:p>
          </p:txBody>
        </p:sp>
        <p:sp>
          <p:nvSpPr>
            <p:cNvPr id="10" name="Rectangle 9"/>
            <p:cNvSpPr/>
            <p:nvPr/>
          </p:nvSpPr>
          <p:spPr>
            <a:xfrm>
              <a:off x="964279" y="2001327"/>
              <a:ext cx="5145947" cy="6858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rPr>
                <a:t> Understanding expectations</a:t>
              </a:r>
            </a:p>
          </p:txBody>
        </p:sp>
      </p:grpSp>
      <p:grpSp>
        <p:nvGrpSpPr>
          <p:cNvPr id="11" name="Group 10"/>
          <p:cNvGrpSpPr/>
          <p:nvPr/>
        </p:nvGrpSpPr>
        <p:grpSpPr>
          <a:xfrm>
            <a:off x="431321" y="3863967"/>
            <a:ext cx="6514911" cy="685800"/>
            <a:chOff x="431321" y="3370834"/>
            <a:chExt cx="5678905" cy="685800"/>
          </a:xfrm>
        </p:grpSpPr>
        <p:sp>
          <p:nvSpPr>
            <p:cNvPr id="12" name="Rectangle 11"/>
            <p:cNvSpPr/>
            <p:nvPr/>
          </p:nvSpPr>
          <p:spPr>
            <a:xfrm>
              <a:off x="431321" y="3370834"/>
              <a:ext cx="5229726" cy="68580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sym typeface="Wingdings" panose="05000000000000000000" pitchFamily="2" charset="2"/>
                </a:rPr>
                <a:t> </a:t>
              </a:r>
              <a:endParaRPr lang="en-US" sz="2200">
                <a:solidFill>
                  <a:schemeClr val="tx1"/>
                </a:solidFill>
                <a:latin typeface="Century Gothic" panose="020B0502020202020204" pitchFamily="34" charset="0"/>
              </a:endParaRPr>
            </a:p>
          </p:txBody>
        </p:sp>
        <p:sp>
          <p:nvSpPr>
            <p:cNvPr id="13" name="Rectangle 12"/>
            <p:cNvSpPr/>
            <p:nvPr/>
          </p:nvSpPr>
          <p:spPr>
            <a:xfrm>
              <a:off x="964279" y="3370834"/>
              <a:ext cx="5145947" cy="6858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rPr>
                <a:t> Reading posts</a:t>
              </a:r>
            </a:p>
          </p:txBody>
        </p:sp>
      </p:grpSp>
      <p:grpSp>
        <p:nvGrpSpPr>
          <p:cNvPr id="14" name="Group 13"/>
          <p:cNvGrpSpPr/>
          <p:nvPr/>
        </p:nvGrpSpPr>
        <p:grpSpPr>
          <a:xfrm>
            <a:off x="431321" y="5726605"/>
            <a:ext cx="6514911" cy="685800"/>
            <a:chOff x="431321" y="4690637"/>
            <a:chExt cx="5678905" cy="685800"/>
          </a:xfrm>
        </p:grpSpPr>
        <p:sp>
          <p:nvSpPr>
            <p:cNvPr id="15" name="Rectangle 14"/>
            <p:cNvSpPr/>
            <p:nvPr/>
          </p:nvSpPr>
          <p:spPr>
            <a:xfrm>
              <a:off x="431321" y="4690637"/>
              <a:ext cx="5229726" cy="68580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sym typeface="Wingdings" panose="05000000000000000000" pitchFamily="2" charset="2"/>
                </a:rPr>
                <a:t> </a:t>
              </a:r>
              <a:endParaRPr lang="en-US" sz="2200">
                <a:solidFill>
                  <a:schemeClr val="tx1"/>
                </a:solidFill>
                <a:latin typeface="Century Gothic" panose="020B0502020202020204" pitchFamily="34" charset="0"/>
              </a:endParaRPr>
            </a:p>
          </p:txBody>
        </p:sp>
        <p:sp>
          <p:nvSpPr>
            <p:cNvPr id="16" name="Rectangle 15"/>
            <p:cNvSpPr/>
            <p:nvPr/>
          </p:nvSpPr>
          <p:spPr>
            <a:xfrm>
              <a:off x="964279" y="4690637"/>
              <a:ext cx="5145947" cy="6858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rPr>
                <a:t> Integrating instructor feedback</a:t>
              </a:r>
            </a:p>
          </p:txBody>
        </p:sp>
      </p:grpSp>
      <p:grpSp>
        <p:nvGrpSpPr>
          <p:cNvPr id="17" name="Group 16"/>
          <p:cNvGrpSpPr/>
          <p:nvPr/>
        </p:nvGrpSpPr>
        <p:grpSpPr>
          <a:xfrm>
            <a:off x="431321" y="2932647"/>
            <a:ext cx="6514911" cy="685800"/>
            <a:chOff x="431321" y="2717502"/>
            <a:chExt cx="5678905" cy="685800"/>
          </a:xfrm>
        </p:grpSpPr>
        <p:sp>
          <p:nvSpPr>
            <p:cNvPr id="18" name="Rectangle 17"/>
            <p:cNvSpPr/>
            <p:nvPr/>
          </p:nvSpPr>
          <p:spPr>
            <a:xfrm>
              <a:off x="431321" y="2717502"/>
              <a:ext cx="5229726" cy="68580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sym typeface="Wingdings" panose="05000000000000000000" pitchFamily="2" charset="2"/>
                </a:rPr>
                <a:t> </a:t>
              </a:r>
              <a:endParaRPr lang="en-US" sz="2200">
                <a:solidFill>
                  <a:schemeClr val="tx1"/>
                </a:solidFill>
                <a:latin typeface="Century Gothic" panose="020B0502020202020204" pitchFamily="34" charset="0"/>
              </a:endParaRPr>
            </a:p>
          </p:txBody>
        </p:sp>
        <p:sp>
          <p:nvSpPr>
            <p:cNvPr id="19" name="Rectangle 18"/>
            <p:cNvSpPr/>
            <p:nvPr/>
          </p:nvSpPr>
          <p:spPr>
            <a:xfrm>
              <a:off x="964279" y="2717502"/>
              <a:ext cx="5145947" cy="6858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rPr>
                <a:t> Crafting initial post</a:t>
              </a:r>
            </a:p>
          </p:txBody>
        </p:sp>
      </p:grpSp>
      <p:grpSp>
        <p:nvGrpSpPr>
          <p:cNvPr id="20" name="Group 19"/>
          <p:cNvGrpSpPr/>
          <p:nvPr/>
        </p:nvGrpSpPr>
        <p:grpSpPr>
          <a:xfrm>
            <a:off x="431321" y="4795287"/>
            <a:ext cx="6514911" cy="685800"/>
            <a:chOff x="435209" y="4061609"/>
            <a:chExt cx="5678905" cy="685800"/>
          </a:xfrm>
        </p:grpSpPr>
        <p:sp>
          <p:nvSpPr>
            <p:cNvPr id="21" name="Rectangle 20"/>
            <p:cNvSpPr/>
            <p:nvPr/>
          </p:nvSpPr>
          <p:spPr>
            <a:xfrm>
              <a:off x="435209" y="4061609"/>
              <a:ext cx="5229726" cy="68580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sym typeface="Wingdings" panose="05000000000000000000" pitchFamily="2" charset="2"/>
                </a:rPr>
                <a:t> </a:t>
              </a:r>
              <a:endParaRPr lang="en-US" sz="2200">
                <a:solidFill>
                  <a:schemeClr val="tx1"/>
                </a:solidFill>
                <a:latin typeface="Century Gothic" panose="020B0502020202020204" pitchFamily="34" charset="0"/>
              </a:endParaRPr>
            </a:p>
          </p:txBody>
        </p:sp>
        <p:sp>
          <p:nvSpPr>
            <p:cNvPr id="22" name="Rectangle 21"/>
            <p:cNvSpPr/>
            <p:nvPr/>
          </p:nvSpPr>
          <p:spPr>
            <a:xfrm>
              <a:off x="968167" y="4061609"/>
              <a:ext cx="5145947" cy="6858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Century Gothic" panose="020B0502020202020204" pitchFamily="34" charset="0"/>
                </a:rPr>
                <a:t> Creating reply posts</a:t>
              </a:r>
            </a:p>
          </p:txBody>
        </p:sp>
      </p:grpSp>
      <p:sp>
        <p:nvSpPr>
          <p:cNvPr id="3" name="TextBox 2">
            <a:extLst>
              <a:ext uri="{FF2B5EF4-FFF2-40B4-BE49-F238E27FC236}">
                <a16:creationId xmlns:a16="http://schemas.microsoft.com/office/drawing/2014/main" id="{1DBB672F-6669-7A4E-A3AF-0C25055801A5}"/>
              </a:ext>
            </a:extLst>
          </p:cNvPr>
          <p:cNvSpPr txBox="1"/>
          <p:nvPr/>
        </p:nvSpPr>
        <p:spPr>
          <a:xfrm>
            <a:off x="7356764" y="2001327"/>
            <a:ext cx="4386057" cy="646331"/>
          </a:xfrm>
          <a:prstGeom prst="rect">
            <a:avLst/>
          </a:prstGeom>
          <a:noFill/>
        </p:spPr>
        <p:txBody>
          <a:bodyPr wrap="square" rtlCol="0">
            <a:spAutoFit/>
          </a:bodyPr>
          <a:lstStyle/>
          <a:p>
            <a:r>
              <a:rPr lang="en-US" dirty="0"/>
              <a:t>To vote, go to </a:t>
            </a:r>
            <a:r>
              <a:rPr lang="en-US" dirty="0">
                <a:hlinkClick r:id="rId3"/>
              </a:rPr>
              <a:t>www.menti.com</a:t>
            </a:r>
            <a:r>
              <a:rPr lang="en-US" dirty="0"/>
              <a:t> and use the code #### #### or QR code below.</a:t>
            </a:r>
          </a:p>
        </p:txBody>
      </p:sp>
    </p:spTree>
    <p:extLst>
      <p:ext uri="{BB962C8B-B14F-4D97-AF65-F5344CB8AC3E}">
        <p14:creationId xmlns:p14="http://schemas.microsoft.com/office/powerpoint/2010/main" val="4042112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598442" cy="1325563"/>
          </a:xfrm>
        </p:spPr>
        <p:txBody>
          <a:bodyPr>
            <a:normAutofit/>
          </a:bodyPr>
          <a:lstStyle/>
          <a:p>
            <a:r>
              <a:rPr lang="en-US" sz="4000">
                <a:latin typeface="Century Gothic" panose="020B0502020202020204" pitchFamily="34" charset="0"/>
              </a:rPr>
              <a:t>Results</a:t>
            </a:r>
          </a:p>
        </p:txBody>
      </p:sp>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graphicFrame>
        <p:nvGraphicFramePr>
          <p:cNvPr id="4" name="Object 3">
            <a:extLst>
              <a:ext uri="{FF2B5EF4-FFF2-40B4-BE49-F238E27FC236}">
                <a16:creationId xmlns:a16="http://schemas.microsoft.com/office/drawing/2014/main" id="{F649173B-AC8B-874C-B53E-57DAF5D2513B}"/>
              </a:ext>
            </a:extLst>
          </p:cNvPr>
          <p:cNvGraphicFramePr>
            <a:graphicFrameLocks noChangeAspect="1"/>
          </p:cNvGraphicFramePr>
          <p:nvPr>
            <p:extLst>
              <p:ext uri="{D42A27DB-BD31-4B8C-83A1-F6EECF244321}">
                <p14:modId xmlns:p14="http://schemas.microsoft.com/office/powerpoint/2010/main" val="3386525575"/>
              </p:ext>
            </p:extLst>
          </p:nvPr>
        </p:nvGraphicFramePr>
        <p:xfrm>
          <a:off x="433137" y="1343202"/>
          <a:ext cx="12640587" cy="4672696"/>
        </p:xfrm>
        <a:graphic>
          <a:graphicData uri="http://schemas.openxmlformats.org/presentationml/2006/ole">
            <mc:AlternateContent xmlns:mc="http://schemas.openxmlformats.org/markup-compatibility/2006">
              <mc:Choice xmlns:v="urn:schemas-microsoft-com:vml" Requires="v">
                <p:oleObj spid="_x0000_s60418" name="Document" r:id="rId4" imgW="5943600" imgH="2197100" progId="Word.Document.12">
                  <p:embed/>
                </p:oleObj>
              </mc:Choice>
              <mc:Fallback>
                <p:oleObj name="Document" r:id="rId4" imgW="5943600" imgH="2197100" progId="Word.Document.12">
                  <p:embed/>
                  <p:pic>
                    <p:nvPicPr>
                      <p:cNvPr id="4" name="Object 3">
                        <a:extLst>
                          <a:ext uri="{FF2B5EF4-FFF2-40B4-BE49-F238E27FC236}">
                            <a16:creationId xmlns:a16="http://schemas.microsoft.com/office/drawing/2014/main" id="{F649173B-AC8B-874C-B53E-57DAF5D2513B}"/>
                          </a:ext>
                        </a:extLst>
                      </p:cNvPr>
                      <p:cNvPicPr/>
                      <p:nvPr/>
                    </p:nvPicPr>
                    <p:blipFill>
                      <a:blip r:embed="rId5"/>
                      <a:stretch>
                        <a:fillRect/>
                      </a:stretch>
                    </p:blipFill>
                    <p:spPr>
                      <a:xfrm>
                        <a:off x="433137" y="1343202"/>
                        <a:ext cx="12640587" cy="4672696"/>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DE068E82-781F-4F4A-A507-9E45CA536B48}"/>
              </a:ext>
            </a:extLst>
          </p:cNvPr>
          <p:cNvSpPr/>
          <p:nvPr/>
        </p:nvSpPr>
        <p:spPr>
          <a:xfrm>
            <a:off x="433137" y="5839785"/>
            <a:ext cx="11325726" cy="646331"/>
          </a:xfrm>
          <a:prstGeom prst="rect">
            <a:avLst/>
          </a:prstGeom>
        </p:spPr>
        <p:txBody>
          <a:bodyPr wrap="square">
            <a:spAutoFit/>
          </a:bodyPr>
          <a:lstStyle/>
          <a:p>
            <a:r>
              <a:rPr lang="en-US" i="1">
                <a:latin typeface="Times New Roman" panose="02020603050405020304" pitchFamily="18" charset="0"/>
                <a:ea typeface="Times New Roman" panose="02020603050405020304" pitchFamily="18" charset="0"/>
                <a:cs typeface="Calibri" panose="020F0502020204030204" pitchFamily="34" charset="0"/>
              </a:rPr>
              <a:t>A positive average standardized rating scaled for error suggests the extraneous cognitive load is higher for this item compared to others.</a:t>
            </a:r>
            <a:endParaRPr lang="en-US">
              <a:latin typeface="Times New Roman" panose="02020603050405020304" pitchFamily="18" charset="0"/>
              <a:ea typeface="Times New Roman" panose="02020603050405020304" pitchFamily="18" charset="0"/>
            </a:endParaRPr>
          </a:p>
        </p:txBody>
      </p:sp>
      <p:cxnSp>
        <p:nvCxnSpPr>
          <p:cNvPr id="9" name="Straight Connector 8">
            <a:extLst>
              <a:ext uri="{FF2B5EF4-FFF2-40B4-BE49-F238E27FC236}">
                <a16:creationId xmlns:a16="http://schemas.microsoft.com/office/drawing/2014/main" id="{333FF56A-EF4A-F440-BDB1-38BDDDAE8C57}"/>
              </a:ext>
            </a:extLst>
          </p:cNvPr>
          <p:cNvCxnSpPr>
            <a:cxnSpLocks/>
          </p:cNvCxnSpPr>
          <p:nvPr/>
        </p:nvCxnSpPr>
        <p:spPr>
          <a:xfrm>
            <a:off x="433137" y="1801524"/>
            <a:ext cx="0" cy="38372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6020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365125"/>
            <a:ext cx="11309684" cy="1325563"/>
          </a:xfrm>
        </p:spPr>
        <p:txBody>
          <a:bodyPr>
            <a:normAutofit/>
          </a:bodyPr>
          <a:lstStyle/>
          <a:p>
            <a:r>
              <a:rPr lang="en-US" sz="4000">
                <a:latin typeface="Century Gothic" panose="020B0502020202020204" pitchFamily="34" charset="0"/>
              </a:rPr>
              <a:t>In Review … </a:t>
            </a:r>
          </a:p>
        </p:txBody>
      </p:sp>
      <p:sp>
        <p:nvSpPr>
          <p:cNvPr id="3" name="Content Placeholder 2"/>
          <p:cNvSpPr>
            <a:spLocks noGrp="1"/>
          </p:cNvSpPr>
          <p:nvPr>
            <p:ph idx="1"/>
          </p:nvPr>
        </p:nvSpPr>
        <p:spPr>
          <a:xfrm>
            <a:off x="433137" y="2051050"/>
            <a:ext cx="8365039" cy="4333707"/>
          </a:xfrm>
          <a:noFill/>
        </p:spPr>
        <p:txBody>
          <a:bodyPr>
            <a:normAutofit/>
          </a:bodyPr>
          <a:lstStyle/>
          <a:p>
            <a:pPr marL="0" indent="0">
              <a:spcBef>
                <a:spcPts val="1200"/>
              </a:spcBef>
              <a:spcAft>
                <a:spcPts val="1200"/>
              </a:spcAft>
              <a:buNone/>
            </a:pPr>
            <a:r>
              <a:rPr lang="en-US" sz="1800" b="1" dirty="0">
                <a:latin typeface="Times New Roman" panose="02020603050405020304" pitchFamily="18" charset="0"/>
                <a:cs typeface="Times New Roman" panose="02020603050405020304" pitchFamily="18" charset="0"/>
              </a:rPr>
              <a:t>RQ1: </a:t>
            </a:r>
            <a:r>
              <a:rPr lang="en-US" sz="1800" i="1" dirty="0">
                <a:latin typeface="Times New Roman" panose="02020603050405020304" pitchFamily="18" charset="0"/>
                <a:cs typeface="Times New Roman" panose="02020603050405020304" pitchFamily="18" charset="0"/>
              </a:rPr>
              <a:t>Are student social presences, student cognitive presences, and instructor presences in modules and cohorts consistent throughout a course?</a:t>
            </a:r>
          </a:p>
          <a:p>
            <a:pPr>
              <a:spcBef>
                <a:spcPts val="0"/>
              </a:spcBef>
            </a:pPr>
            <a:r>
              <a:rPr lang="en-US" sz="1800" dirty="0">
                <a:latin typeface="Times New Roman" panose="02020603050405020304" pitchFamily="18" charset="0"/>
                <a:cs typeface="Times New Roman" panose="02020603050405020304" pitchFamily="18" charset="0"/>
              </a:rPr>
              <a:t>Student presences are NOT consistent throughout a course but ARE fairly consistent across cohorts.</a:t>
            </a:r>
          </a:p>
          <a:p>
            <a:pPr>
              <a:spcBef>
                <a:spcPts val="0"/>
              </a:spcBef>
            </a:pPr>
            <a:r>
              <a:rPr lang="en-US" sz="1800" dirty="0">
                <a:latin typeface="Times New Roman" panose="02020603050405020304" pitchFamily="18" charset="0"/>
                <a:cs typeface="Times New Roman" panose="02020603050405020304" pitchFamily="18" charset="0"/>
              </a:rPr>
              <a:t>Instructor presences are NOT consistent.</a:t>
            </a:r>
          </a:p>
          <a:p>
            <a:pPr>
              <a:spcBef>
                <a:spcPts val="0"/>
              </a:spcBef>
            </a:pPr>
            <a:endParaRPr lang="en-US" sz="1800" dirty="0">
              <a:latin typeface="Times New Roman" panose="02020603050405020304" pitchFamily="18" charset="0"/>
              <a:cs typeface="Times New Roman" panose="02020603050405020304" pitchFamily="18" charset="0"/>
            </a:endParaRPr>
          </a:p>
          <a:p>
            <a:pPr marL="0" indent="0">
              <a:spcBef>
                <a:spcPts val="1200"/>
              </a:spcBef>
              <a:spcAft>
                <a:spcPts val="1200"/>
              </a:spcAft>
              <a:buNone/>
            </a:pPr>
            <a:r>
              <a:rPr lang="en-US" sz="1800" b="1" dirty="0">
                <a:latin typeface="Times New Roman" panose="02020603050405020304" pitchFamily="18" charset="0"/>
                <a:cs typeface="Times New Roman" panose="02020603050405020304" pitchFamily="18" charset="0"/>
              </a:rPr>
              <a:t>RQ2: </a:t>
            </a:r>
            <a:r>
              <a:rPr lang="en-US" sz="1800" i="1" dirty="0">
                <a:latin typeface="Times New Roman" panose="02020603050405020304" pitchFamily="18" charset="0"/>
                <a:cs typeface="Times New Roman" panose="02020603050405020304" pitchFamily="18" charset="0"/>
              </a:rPr>
              <a:t>What factors predominate within each presence?</a:t>
            </a:r>
          </a:p>
          <a:p>
            <a:pPr>
              <a:spcBef>
                <a:spcPts val="0"/>
              </a:spcBef>
            </a:pPr>
            <a:r>
              <a:rPr lang="en-US" sz="1800" b="1" i="1" dirty="0">
                <a:latin typeface="Times New Roman" panose="02020603050405020304" pitchFamily="18" charset="0"/>
                <a:cs typeface="Times New Roman" panose="02020603050405020304" pitchFamily="18" charset="0"/>
              </a:rPr>
              <a:t>Student Social: </a:t>
            </a:r>
            <a:r>
              <a:rPr lang="en-US" sz="1800" dirty="0">
                <a:latin typeface="Times New Roman" panose="02020603050405020304" pitchFamily="18" charset="0"/>
                <a:cs typeface="Times New Roman" panose="02020603050405020304" pitchFamily="18" charset="0"/>
              </a:rPr>
              <a:t>NE (24%), V (23%), SS (19%), EAP (16%)</a:t>
            </a:r>
          </a:p>
          <a:p>
            <a:pPr>
              <a:spcBef>
                <a:spcPts val="0"/>
              </a:spcBef>
            </a:pPr>
            <a:r>
              <a:rPr lang="en-US" sz="1800" b="1" i="1" dirty="0">
                <a:latin typeface="Times New Roman" panose="02020603050405020304" pitchFamily="18" charset="0"/>
                <a:cs typeface="Times New Roman" panose="02020603050405020304" pitchFamily="18" charset="0"/>
              </a:rPr>
              <a:t>Student Cognitive: </a:t>
            </a:r>
            <a:r>
              <a:rPr lang="en-US" sz="1800" dirty="0">
                <a:latin typeface="Times New Roman" panose="02020603050405020304" pitchFamily="18" charset="0"/>
                <a:cs typeface="Times New Roman" panose="02020603050405020304" pitchFamily="18" charset="0"/>
              </a:rPr>
              <a:t>IS (60%), PN (9%), OP (9%), CL (6%)</a:t>
            </a:r>
          </a:p>
          <a:p>
            <a:pPr>
              <a:spcBef>
                <a:spcPts val="0"/>
              </a:spcBef>
            </a:pPr>
            <a:r>
              <a:rPr lang="en-US" sz="1800" b="1" i="1" dirty="0">
                <a:latin typeface="Times New Roman" panose="02020603050405020304" pitchFamily="18" charset="0"/>
                <a:cs typeface="Times New Roman" panose="02020603050405020304" pitchFamily="18" charset="0"/>
              </a:rPr>
              <a:t>Teaching: </a:t>
            </a:r>
            <a:r>
              <a:rPr lang="en-US" sz="1800" dirty="0">
                <a:latin typeface="Times New Roman" panose="02020603050405020304" pitchFamily="18" charset="0"/>
                <a:cs typeface="Times New Roman" panose="02020603050405020304" pitchFamily="18" charset="0"/>
              </a:rPr>
              <a:t>ENC (34%), RS (15%), ES (14%), Q (11%), F (11%) </a:t>
            </a:r>
          </a:p>
          <a:p>
            <a:pPr>
              <a:spcBef>
                <a:spcPts val="0"/>
              </a:spcBef>
            </a:pPr>
            <a:endParaRPr lang="en-US" sz="1800" b="1" i="1" dirty="0">
              <a:latin typeface="Times New Roman" panose="02020603050405020304" pitchFamily="18" charset="0"/>
              <a:cs typeface="Times New Roman" panose="02020603050405020304" pitchFamily="18" charset="0"/>
            </a:endParaRPr>
          </a:p>
          <a:p>
            <a:pPr marL="0" indent="0">
              <a:spcBef>
                <a:spcPts val="1200"/>
              </a:spcBef>
              <a:spcAft>
                <a:spcPts val="1200"/>
              </a:spcAft>
              <a:buNone/>
            </a:pPr>
            <a:r>
              <a:rPr lang="en-US" sz="1800" b="1" dirty="0">
                <a:latin typeface="Times New Roman" panose="02020603050405020304" pitchFamily="18" charset="0"/>
                <a:cs typeface="Times New Roman" panose="02020603050405020304" pitchFamily="18" charset="0"/>
              </a:rPr>
              <a:t>RQ3: </a:t>
            </a:r>
            <a:r>
              <a:rPr lang="en-US" sz="1800" i="1" dirty="0">
                <a:latin typeface="Times New Roman" panose="02020603050405020304" pitchFamily="18" charset="0"/>
                <a:cs typeface="Times New Roman" panose="02020603050405020304" pitchFamily="18" charset="0"/>
              </a:rPr>
              <a:t>What tasks in asynchronous online discussions influenced cognitive load?</a:t>
            </a:r>
          </a:p>
          <a:p>
            <a:pPr>
              <a:spcBef>
                <a:spcPts val="0"/>
              </a:spcBef>
            </a:pPr>
            <a:r>
              <a:rPr lang="en-US" sz="1800" dirty="0">
                <a:latin typeface="Times New Roman" panose="02020603050405020304" pitchFamily="18" charset="0"/>
                <a:cs typeface="Times New Roman" panose="02020603050405020304" pitchFamily="18" charset="0"/>
              </a:rPr>
              <a:t>Crafting your initial discussion post</a:t>
            </a:r>
          </a:p>
          <a:p>
            <a:pPr>
              <a:spcBef>
                <a:spcPts val="0"/>
              </a:spcBef>
            </a:pPr>
            <a:r>
              <a:rPr lang="en-US" sz="1800" dirty="0">
                <a:latin typeface="Times New Roman" panose="02020603050405020304" pitchFamily="18" charset="0"/>
                <a:cs typeface="Times New Roman" panose="02020603050405020304" pitchFamily="18" charset="0"/>
              </a:rPr>
              <a:t>Understanding what is expected</a:t>
            </a:r>
            <a:endParaRPr lang="en-US" sz="1800" b="1" i="1" dirty="0">
              <a:latin typeface="Times New Roman" panose="02020603050405020304" pitchFamily="18" charset="0"/>
              <a:cs typeface="Times New Roman" panose="02020603050405020304" pitchFamily="18" charset="0"/>
            </a:endParaRPr>
          </a:p>
          <a:p>
            <a:pPr marL="0" indent="0">
              <a:spcBef>
                <a:spcPts val="0"/>
              </a:spcBef>
              <a:buNone/>
            </a:pPr>
            <a:endParaRPr lang="en-US" sz="2000" dirty="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pic>
        <p:nvPicPr>
          <p:cNvPr id="12" name="Picture 4" descr="Woman Sitting on Gray Couch While Holding Her Apple Macbook Ai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9244" y="2051050"/>
            <a:ext cx="2843577" cy="4259679"/>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388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204705"/>
            <a:ext cx="11309684" cy="1325563"/>
          </a:xfrm>
        </p:spPr>
        <p:txBody>
          <a:bodyPr>
            <a:normAutofit/>
          </a:bodyPr>
          <a:lstStyle/>
          <a:p>
            <a:r>
              <a:rPr lang="en-US" sz="4000">
                <a:latin typeface="Century Gothic" panose="020B0502020202020204" pitchFamily="34" charset="0"/>
              </a:rPr>
              <a:t>Understanding student persistence in online learning is complex. </a:t>
            </a:r>
          </a:p>
        </p:txBody>
      </p:sp>
      <p:sp>
        <p:nvSpPr>
          <p:cNvPr id="8" name="Rectangle 7" descr="Framework for student persistence&#10;&#10;From left to right: &#10;Learner Characteristics &amp; Skills points to three boxes: Institutional Characteristics, External/Environmental Factors, Internal Personal Factors. &#10;&#10;Insitutional Characteristics points to Student Expectations &amp; Satistication, which points to Cost/Benefit and Attrition vs Persistence. &#10;&#10;External/Environmental Factors points to Cost/Benefit and Attrition vs Persistence.&#10;&#10;Internal Personal Factors points to Engagement and Pyschological Attributes. Both point to Cost/Benefit and Attrition vs Persistence."/>
          <p:cNvSpPr/>
          <p:nvPr/>
        </p:nvSpPr>
        <p:spPr>
          <a:xfrm>
            <a:off x="6448528" y="2255209"/>
            <a:ext cx="2292472" cy="64630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lumMod val="75000"/>
                    <a:lumOff val="25000"/>
                  </a:schemeClr>
                </a:solidFill>
                <a:latin typeface="Century Gothic" panose="020B0502020202020204" pitchFamily="34" charset="0"/>
                <a:cs typeface="Times New Roman" panose="02020603050405020304" pitchFamily="18" charset="0"/>
              </a:rPr>
              <a:t>Student Expectations &amp; Satisfaction</a:t>
            </a:r>
            <a:endParaRPr lang="en-US" sz="1600">
              <a:solidFill>
                <a:schemeClr val="tx1">
                  <a:lumMod val="75000"/>
                  <a:lumOff val="25000"/>
                </a:schemeClr>
              </a:solidFill>
              <a:latin typeface="Century Gothic" panose="020B0502020202020204" pitchFamily="34" charset="0"/>
              <a:cs typeface="Times New Roman" panose="02020603050405020304" pitchFamily="18" charset="0"/>
            </a:endParaRPr>
          </a:p>
        </p:txBody>
      </p:sp>
      <p:sp>
        <p:nvSpPr>
          <p:cNvPr id="9" name="Rectangle 8" descr="Framework for student persistence&#10;&#10;From left to right: &#10;Learner Characteristics &amp; Skills points to three boxes: Institutional Characteristics, External/Environmental Factors, Internal Personal Factors. &#10;&#10;Insitutional Characteristics points to Student Expectations &amp; Satistication, which points to Cost/Benefit and Attrition vs Persistence. &#10;&#10;External/Environmental Factors points to Cost/Benefit and Attrition vs Persistence.&#10;&#10;Internal Personal Factors points to Engagement and Pyschological Attributes. Both point to Cost/Benefit and Attrition vs Persistence."/>
          <p:cNvSpPr/>
          <p:nvPr/>
        </p:nvSpPr>
        <p:spPr>
          <a:xfrm>
            <a:off x="433137" y="3646678"/>
            <a:ext cx="2060891" cy="73251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lumMod val="75000"/>
                    <a:lumOff val="25000"/>
                  </a:schemeClr>
                </a:solidFill>
                <a:latin typeface="Century Gothic" panose="020B0502020202020204" pitchFamily="34" charset="0"/>
                <a:cs typeface="Times New Roman" panose="02020603050405020304" pitchFamily="18" charset="0"/>
              </a:rPr>
              <a:t>Learner Characteristics &amp; Skills</a:t>
            </a:r>
            <a:endParaRPr lang="en-US" sz="1600">
              <a:solidFill>
                <a:schemeClr val="tx1">
                  <a:lumMod val="75000"/>
                  <a:lumOff val="25000"/>
                </a:schemeClr>
              </a:solidFill>
              <a:latin typeface="Century Gothic" panose="020B0502020202020204" pitchFamily="34" charset="0"/>
              <a:cs typeface="Times New Roman" panose="02020603050405020304" pitchFamily="18" charset="0"/>
            </a:endParaRPr>
          </a:p>
        </p:txBody>
      </p:sp>
      <p:sp>
        <p:nvSpPr>
          <p:cNvPr id="10" name="Rectangle 9" descr="Framework for student persistence&#10;&#10;From left to right: &#10;Learner Characteristics &amp; Skills points to three boxes: Institutional Characteristics, External/Environmental Factors, Internal Personal Factors. &#10;&#10;Insitutional Characteristics points to Student Expectations &amp; Satistication, which points to Cost/Benefit and Attrition vs Persistence. &#10;&#10;External/Environmental Factors points to Cost/Benefit and Attrition vs Persistence.&#10;&#10;Internal Personal Factors points to Engagement and Pyschological Attributes. Both point to Cost/Benefit and Attrition vs Persistence."/>
          <p:cNvSpPr/>
          <p:nvPr/>
        </p:nvSpPr>
        <p:spPr>
          <a:xfrm>
            <a:off x="3373599" y="2264034"/>
            <a:ext cx="2292472" cy="64630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lumMod val="75000"/>
                    <a:lumOff val="25000"/>
                  </a:schemeClr>
                </a:solidFill>
                <a:latin typeface="Century Gothic" panose="020B0502020202020204" pitchFamily="34" charset="0"/>
                <a:cs typeface="Times New Roman" panose="02020603050405020304" pitchFamily="18" charset="0"/>
              </a:rPr>
              <a:t>Institutional Characteristics</a:t>
            </a:r>
          </a:p>
        </p:txBody>
      </p:sp>
      <p:cxnSp>
        <p:nvCxnSpPr>
          <p:cNvPr id="11" name="Straight Arrow Connector 10" descr="Framework for student persistence&#10;&#10;From left to right: &#10;Learner Characteristics &amp; Skills points to three boxes: Institutional Characteristics, External/Environmental Factors, Internal Personal Factors. &#10;&#10;Insitutional Characteristics points to Student Expectations &amp; Satistication, which points to Cost/Benefit and Attrition vs Persistence. &#10;&#10;External/Environmental Factors points to Cost/Benefit and Attrition vs Persistence.&#10;&#10;Internal Personal Factors points to Engagement and Pyschological Attributes. Both point to Cost/Benefit and Attrition vs Persistence."/>
          <p:cNvCxnSpPr>
            <a:stCxn id="9" idx="3"/>
            <a:endCxn id="10" idx="1"/>
          </p:cNvCxnSpPr>
          <p:nvPr/>
        </p:nvCxnSpPr>
        <p:spPr>
          <a:xfrm flipV="1">
            <a:off x="2494028" y="2587185"/>
            <a:ext cx="879571" cy="1425749"/>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descr="Framework for student persistence&#10;&#10;From left to right: &#10;Learner Characteristics &amp; Skills points to three boxes: Institutional Characteristics, External/Environmental Factors, Internal Personal Factors. &#10;&#10;Insitutional Characteristics points to Student Expectations &amp; Satistication, which points to Cost/Benefit and Attrition vs Persistence. &#10;&#10;External/Environmental Factors points to Cost/Benefit and Attrition vs Persistence.&#10;&#10;Internal Personal Factors points to Engagement and Pyschological Attributes. Both point to Cost/Benefit and Attrition vs Persistence."/>
          <p:cNvCxnSpPr>
            <a:cxnSpLocks/>
            <a:stCxn id="9" idx="3"/>
            <a:endCxn id="15" idx="1"/>
          </p:cNvCxnSpPr>
          <p:nvPr/>
        </p:nvCxnSpPr>
        <p:spPr>
          <a:xfrm flipV="1">
            <a:off x="2494028" y="4012462"/>
            <a:ext cx="879570" cy="472"/>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14" descr="Framework for student persistence&#10;&#10;From left to right: &#10;Learner Characteristics &amp; Skills points to three boxes: Institutional Characteristics, External/Environmental Factors, Internal Personal Factors. &#10;&#10;Insitutional Characteristics points to Student Expectations &amp; Satistication, which points to Cost/Benefit and Attrition vs Persistence. &#10;&#10;External/Environmental Factors points to Cost/Benefit and Attrition vs Persistence.&#10;&#10;Internal Personal Factors points to Engagement and Pyschological Attributes. Both point to Cost/Benefit and Attrition vs Persistence."/>
          <p:cNvSpPr/>
          <p:nvPr/>
        </p:nvSpPr>
        <p:spPr>
          <a:xfrm>
            <a:off x="3373598" y="3645735"/>
            <a:ext cx="2578628" cy="733454"/>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lumMod val="75000"/>
                    <a:lumOff val="25000"/>
                  </a:schemeClr>
                </a:solidFill>
                <a:latin typeface="Century Gothic" panose="020B0502020202020204" pitchFamily="34" charset="0"/>
                <a:cs typeface="Times New Roman" panose="02020603050405020304" pitchFamily="18" charset="0"/>
              </a:rPr>
              <a:t>External/Environmental Factors</a:t>
            </a:r>
            <a:endParaRPr lang="en-US" sz="1600">
              <a:solidFill>
                <a:schemeClr val="tx1">
                  <a:lumMod val="75000"/>
                  <a:lumOff val="25000"/>
                </a:schemeClr>
              </a:solidFill>
              <a:latin typeface="Century Gothic" panose="020B0502020202020204" pitchFamily="34" charset="0"/>
              <a:cs typeface="Times New Roman" panose="02020603050405020304" pitchFamily="18" charset="0"/>
            </a:endParaRPr>
          </a:p>
        </p:txBody>
      </p:sp>
      <p:sp>
        <p:nvSpPr>
          <p:cNvPr id="18" name="Oval 17" descr="Framework for student persistence&#10;&#10;From left to right: &#10;Learner Characteristics &amp; Skills points to three boxes: Institutional Characteristics, External/Environmental Factors, Internal Personal Factors. &#10;&#10;Insitutional Characteristics points to Student Expectations &amp; Satistication, which points to Cost/Benefit and Attrition vs Persistence. &#10;&#10;External/Environmental Factors points to Cost/Benefit and Attrition vs Persistence.&#10;&#10;Internal Personal Factors points to Engagement and Pyschological Attributes. Both point to Cost/Benefit and Attrition vs Persistence."/>
          <p:cNvSpPr/>
          <p:nvPr/>
        </p:nvSpPr>
        <p:spPr>
          <a:xfrm>
            <a:off x="9155627" y="3464789"/>
            <a:ext cx="2440984" cy="1095346"/>
          </a:xfrm>
          <a:prstGeom prst="ellips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sz="1600" b="1">
                <a:solidFill>
                  <a:schemeClr val="tx1">
                    <a:lumMod val="75000"/>
                    <a:lumOff val="25000"/>
                  </a:schemeClr>
                </a:solidFill>
                <a:latin typeface="Century Gothic" panose="020B0502020202020204" pitchFamily="34" charset="0"/>
                <a:cs typeface="Times New Roman" panose="02020603050405020304" pitchFamily="18" charset="0"/>
              </a:rPr>
              <a:t>Cost/Benefit</a:t>
            </a:r>
          </a:p>
          <a:p>
            <a:pPr algn="ctr">
              <a:spcBef>
                <a:spcPts val="600"/>
              </a:spcBef>
              <a:spcAft>
                <a:spcPts val="600"/>
              </a:spcAft>
            </a:pPr>
            <a:r>
              <a:rPr lang="en-US" sz="1600" b="1">
                <a:solidFill>
                  <a:schemeClr val="tx1">
                    <a:lumMod val="75000"/>
                    <a:lumOff val="25000"/>
                  </a:schemeClr>
                </a:solidFill>
                <a:latin typeface="Century Gothic" panose="020B0502020202020204" pitchFamily="34" charset="0"/>
                <a:cs typeface="Times New Roman" panose="02020603050405020304" pitchFamily="18" charset="0"/>
              </a:rPr>
              <a:t>Attrition vs. Persistence</a:t>
            </a:r>
          </a:p>
        </p:txBody>
      </p:sp>
      <p:cxnSp>
        <p:nvCxnSpPr>
          <p:cNvPr id="20" name="Straight Arrow Connector 19" descr="Framework for student persistence&#10;&#10;From left to right: &#10;Learner Characteristics &amp; Skills points to three boxes: Institutional Characteristics, External/Environmental Factors, Internal Personal Factors. &#10;&#10;Insitutional Characteristics points to Student Expectations &amp; Satistication, which points to Cost/Benefit and Attrition vs Persistence. &#10;&#10;External/Environmental Factors points to Cost/Benefit and Attrition vs Persistence.&#10;&#10;Internal Personal Factors points to Engagement and Pyschological Attributes. Both point to Cost/Benefit and Attrition vs Persistence."/>
          <p:cNvCxnSpPr>
            <a:stCxn id="8" idx="3"/>
            <a:endCxn id="18" idx="0"/>
          </p:cNvCxnSpPr>
          <p:nvPr/>
        </p:nvCxnSpPr>
        <p:spPr>
          <a:xfrm>
            <a:off x="8741000" y="2578360"/>
            <a:ext cx="1635119" cy="886429"/>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20" descr="Framework for student persistence&#10;&#10;From left to right: &#10;Learner Characteristics &amp; Skills points to three boxes: Institutional Characteristics, External/Environmental Factors, Internal Personal Factors. &#10;&#10;Insitutional Characteristics points to Student Expectations &amp; Satistication, which points to Cost/Benefit and Attrition vs Persistence. &#10;&#10;External/Environmental Factors points to Cost/Benefit and Attrition vs Persistence.&#10;&#10;Internal Personal Factors points to Engagement and Pyschological Attributes. Both point to Cost/Benefit and Attrition vs Persistence."/>
          <p:cNvSpPr/>
          <p:nvPr/>
        </p:nvSpPr>
        <p:spPr>
          <a:xfrm>
            <a:off x="3373599" y="4982603"/>
            <a:ext cx="2292472" cy="733454"/>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lumMod val="75000"/>
                    <a:lumOff val="25000"/>
                  </a:schemeClr>
                </a:solidFill>
                <a:latin typeface="Century Gothic" panose="020B0502020202020204" pitchFamily="34" charset="0"/>
                <a:cs typeface="Times New Roman" panose="02020603050405020304" pitchFamily="18" charset="0"/>
              </a:rPr>
              <a:t>Internal Personal Factors</a:t>
            </a:r>
            <a:endParaRPr lang="en-US" sz="1600">
              <a:solidFill>
                <a:schemeClr val="tx1">
                  <a:lumMod val="75000"/>
                  <a:lumOff val="25000"/>
                </a:schemeClr>
              </a:solidFill>
              <a:latin typeface="Century Gothic" panose="020B0502020202020204" pitchFamily="34" charset="0"/>
              <a:cs typeface="Times New Roman" panose="02020603050405020304" pitchFamily="18" charset="0"/>
            </a:endParaRPr>
          </a:p>
        </p:txBody>
      </p:sp>
      <p:cxnSp>
        <p:nvCxnSpPr>
          <p:cNvPr id="24" name="Straight Arrow Connector 23" descr="Framework for student persistence&#10;&#10;From left to right: &#10;Learner Characteristics &amp; Skills points to three boxes: Institutional Characteristics, External/Environmental Factors, Internal Personal Factors. &#10;&#10;Insitutional Characteristics points to Student Expectations &amp; Satistication, which points to Cost/Benefit and Attrition vs Persistence. &#10;&#10;External/Environmental Factors points to Cost/Benefit and Attrition vs Persistence.&#10;&#10;Internal Personal Factors points to Engagement and Pyschological Attributes. Both point to Cost/Benefit and Attrition vs Persistence."/>
          <p:cNvCxnSpPr>
            <a:stCxn id="9" idx="3"/>
            <a:endCxn id="21" idx="1"/>
          </p:cNvCxnSpPr>
          <p:nvPr/>
        </p:nvCxnSpPr>
        <p:spPr>
          <a:xfrm>
            <a:off x="2494028" y="4012934"/>
            <a:ext cx="879571" cy="133639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descr="Framework for student persistence&#10;&#10;From left to right: &#10;Learner Characteristics &amp; Skills points to three boxes: Institutional Characteristics, External/Environmental Factors, Internal Personal Factors. &#10;&#10;Insitutional Characteristics points to Student Expectations &amp; Satistication, which points to Cost/Benefit and Attrition vs Persistence. &#10;&#10;External/Environmental Factors points to Cost/Benefit and Attrition vs Persistence.&#10;&#10;Internal Personal Factors points to Engagement and Pyschological Attributes. Both point to Cost/Benefit and Attrition vs Persistence."/>
          <p:cNvCxnSpPr>
            <a:stCxn id="10" idx="3"/>
            <a:endCxn id="8" idx="1"/>
          </p:cNvCxnSpPr>
          <p:nvPr/>
        </p:nvCxnSpPr>
        <p:spPr>
          <a:xfrm flipV="1">
            <a:off x="5666071" y="2578360"/>
            <a:ext cx="782457" cy="882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Rectangle 44" descr="Framework for student persistence&#10;&#10;From left to right: &#10;Learner Characteristics &amp; Skills points to three boxes: Institutional Characteristics, External/Environmental Factors, Internal Personal Factors. &#10;&#10;Insitutional Characteristics points to Student Expectations &amp; Satistication, which points to Cost/Benefit and Attrition vs Persistence. &#10;&#10;External/Environmental Factors points to Cost/Benefit and Attrition vs Persistence.&#10;&#10;Internal Personal Factors points to Engagement and Pyschological Attributes. Both point to Cost/Benefit and Attrition vs Persistence."/>
          <p:cNvSpPr/>
          <p:nvPr/>
        </p:nvSpPr>
        <p:spPr>
          <a:xfrm>
            <a:off x="6448528" y="4528357"/>
            <a:ext cx="2292472" cy="733454"/>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lumMod val="75000"/>
                    <a:lumOff val="25000"/>
                  </a:schemeClr>
                </a:solidFill>
                <a:latin typeface="Century Gothic" panose="020B0502020202020204" pitchFamily="34" charset="0"/>
                <a:cs typeface="Times New Roman" panose="02020603050405020304" pitchFamily="18" charset="0"/>
              </a:rPr>
              <a:t>Engagement</a:t>
            </a:r>
            <a:endParaRPr lang="en-US" sz="1600">
              <a:solidFill>
                <a:schemeClr val="tx1">
                  <a:lumMod val="75000"/>
                  <a:lumOff val="25000"/>
                </a:schemeClr>
              </a:solidFill>
              <a:latin typeface="Century Gothic" panose="020B0502020202020204" pitchFamily="34" charset="0"/>
              <a:cs typeface="Times New Roman" panose="02020603050405020304" pitchFamily="18" charset="0"/>
            </a:endParaRPr>
          </a:p>
        </p:txBody>
      </p:sp>
      <p:sp>
        <p:nvSpPr>
          <p:cNvPr id="77" name="Rectangle 76" descr="Framework for student persistence&#10;&#10;From left to right: &#10;Learner Characteristics &amp; Skills points to three boxes: Institutional Characteristics, External/Environmental Factors, Internal Personal Factors. &#10;&#10;Insitutional Characteristics points to Student Expectations &amp; Satistication, which points to Cost/Benefit and Attrition vs Persistence. &#10;&#10;External/Environmental Factors points to Cost/Benefit and Attrition vs Persistence.&#10;&#10;Internal Personal Factors points to Engagement and Pyschological Attributes. Both point to Cost/Benefit and Attrition vs Persistence."/>
          <p:cNvSpPr/>
          <p:nvPr/>
        </p:nvSpPr>
        <p:spPr>
          <a:xfrm>
            <a:off x="6448528" y="5515406"/>
            <a:ext cx="2292472" cy="733454"/>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lumMod val="75000"/>
                    <a:lumOff val="25000"/>
                  </a:schemeClr>
                </a:solidFill>
                <a:latin typeface="Century Gothic" panose="020B0502020202020204" pitchFamily="34" charset="0"/>
                <a:cs typeface="Times New Roman" panose="02020603050405020304" pitchFamily="18" charset="0"/>
              </a:rPr>
              <a:t>Psychological Attributes</a:t>
            </a:r>
            <a:endParaRPr lang="en-US" sz="1600">
              <a:solidFill>
                <a:schemeClr val="tx1">
                  <a:lumMod val="75000"/>
                  <a:lumOff val="25000"/>
                </a:schemeClr>
              </a:solidFill>
              <a:latin typeface="Century Gothic" panose="020B0502020202020204" pitchFamily="34" charset="0"/>
              <a:cs typeface="Times New Roman" panose="02020603050405020304" pitchFamily="18" charset="0"/>
            </a:endParaRPr>
          </a:p>
        </p:txBody>
      </p:sp>
      <p:cxnSp>
        <p:nvCxnSpPr>
          <p:cNvPr id="78" name="Straight Arrow Connector 77" descr="Framework for student persistence&#10;&#10;From left to right: &#10;Learner Characteristics &amp; Skills points to three boxes: Institutional Characteristics, External/Environmental Factors, Internal Personal Factors. &#10;&#10;Insitutional Characteristics points to Student Expectations &amp; Satistication, which points to Cost/Benefit and Attrition vs Persistence. &#10;&#10;External/Environmental Factors points to Cost/Benefit and Attrition vs Persistence.&#10;&#10;Internal Personal Factors points to Engagement and Pyschological Attributes. Both point to Cost/Benefit and Attrition vs Persistence."/>
          <p:cNvCxnSpPr>
            <a:stCxn id="21" idx="3"/>
            <a:endCxn id="45" idx="1"/>
          </p:cNvCxnSpPr>
          <p:nvPr/>
        </p:nvCxnSpPr>
        <p:spPr>
          <a:xfrm flipV="1">
            <a:off x="5666071" y="4895084"/>
            <a:ext cx="782457" cy="45424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descr="Framework for student persistence&#10;&#10;From left to right: &#10;Learner Characteristics &amp; Skills points to three boxes: Institutional Characteristics, External/Environmental Factors, Internal Personal Factors. &#10;&#10;Insitutional Characteristics points to Student Expectations &amp; Satistication, which points to Cost/Benefit and Attrition vs Persistence. &#10;&#10;External/Environmental Factors points to Cost/Benefit and Attrition vs Persistence.&#10;&#10;Internal Personal Factors points to Engagement and Pyschological Attributes. Both point to Cost/Benefit and Attrition vs Persistence."/>
          <p:cNvCxnSpPr>
            <a:stCxn id="21" idx="3"/>
            <a:endCxn id="77" idx="1"/>
          </p:cNvCxnSpPr>
          <p:nvPr/>
        </p:nvCxnSpPr>
        <p:spPr>
          <a:xfrm>
            <a:off x="5666071" y="5349330"/>
            <a:ext cx="782457" cy="53280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descr="Framework for student persistence&#10;&#10;From left to right: &#10;Learner Characteristics &amp; Skills points to three boxes: Institutional Characteristics, External/Environmental Factors, Internal Personal Factors. &#10;&#10;Insitutional Characteristics points to Student Expectations &amp; Satistication, which points to Cost/Benefit and Attrition vs Persistence. &#10;&#10;External/Environmental Factors points to Cost/Benefit and Attrition vs Persistence.&#10;&#10;Internal Personal Factors points to Engagement and Pyschological Attributes. Both point to Cost/Benefit and Attrition vs Persistence."/>
          <p:cNvCxnSpPr>
            <a:stCxn id="45" idx="3"/>
            <a:endCxn id="18" idx="3"/>
          </p:cNvCxnSpPr>
          <p:nvPr/>
        </p:nvCxnSpPr>
        <p:spPr>
          <a:xfrm flipV="1">
            <a:off x="8741000" y="4399725"/>
            <a:ext cx="772101" cy="495359"/>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descr="Framework for student persistence&#10;&#10;From left to right: &#10;Learner Characteristics &amp; Skills points to three boxes: Institutional Characteristics, External/Environmental Factors, Internal Personal Factors. &#10;&#10;Insitutional Characteristics points to Student Expectations &amp; Satistication, which points to Cost/Benefit and Attrition vs Persistence. &#10;&#10;External/Environmental Factors points to Cost/Benefit and Attrition vs Persistence.&#10;&#10;Internal Personal Factors points to Engagement and Pyschological Attributes. Both point to Cost/Benefit and Attrition vs Persistence."/>
          <p:cNvCxnSpPr>
            <a:stCxn id="77" idx="3"/>
            <a:endCxn id="18" idx="4"/>
          </p:cNvCxnSpPr>
          <p:nvPr/>
        </p:nvCxnSpPr>
        <p:spPr>
          <a:xfrm flipV="1">
            <a:off x="8741000" y="4560135"/>
            <a:ext cx="1635119" cy="132199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descr="Framework for student persistence&#10;&#10;From left to right: &#10;Learner Characteristics &amp; Skills points to three boxes: Institutional Characteristics, External/Environmental Factors, Internal Personal Factors. &#10;&#10;Insitutional Characteristics points to Student Expectations &amp; Satistication, which points to Cost/Benefit and Attrition vs Persistence. &#10;&#10;External/Environmental Factors points to Cost/Benefit and Attrition vs Persistence.&#10;&#10;Internal Personal Factors points to Engagement and Pyschological Attributes. Both point to Cost/Benefit and Attrition vs Persistence."/>
          <p:cNvCxnSpPr>
            <a:cxnSpLocks/>
            <a:stCxn id="15" idx="3"/>
            <a:endCxn id="18" idx="2"/>
          </p:cNvCxnSpPr>
          <p:nvPr/>
        </p:nvCxnSpPr>
        <p:spPr>
          <a:xfrm>
            <a:off x="5952226" y="4012462"/>
            <a:ext cx="320340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D56384B-FBD0-4853-AB94-A664EF247F19}"/>
              </a:ext>
            </a:extLst>
          </p:cNvPr>
          <p:cNvCxnSpPr/>
          <p:nvPr/>
        </p:nvCxnSpPr>
        <p:spPr>
          <a:xfrm>
            <a:off x="474133" y="6461251"/>
            <a:ext cx="2036828" cy="0"/>
          </a:xfrm>
          <a:prstGeom prst="straightConnector1">
            <a:avLst/>
          </a:prstGeom>
          <a:ln w="28575">
            <a:solidFill>
              <a:schemeClr val="bg1">
                <a:lumMod val="75000"/>
              </a:schemeClr>
            </a:solidFill>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E4A74139-FCB0-4121-891B-5143572B9B65}"/>
              </a:ext>
            </a:extLst>
          </p:cNvPr>
          <p:cNvCxnSpPr/>
          <p:nvPr/>
        </p:nvCxnSpPr>
        <p:spPr>
          <a:xfrm>
            <a:off x="2794000" y="6470009"/>
            <a:ext cx="8906933" cy="25108"/>
          </a:xfrm>
          <a:prstGeom prst="straightConnector1">
            <a:avLst/>
          </a:prstGeom>
          <a:ln w="28575">
            <a:solidFill>
              <a:schemeClr val="bg1">
                <a:lumMod val="75000"/>
              </a:schemeClr>
            </a:solidFill>
            <a:headEnd type="triangle" w="lg" len="med"/>
            <a:tailEnd type="triangle" w="lg" len="med"/>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C02F786F-82C8-42DF-881E-E819856F8708}"/>
              </a:ext>
            </a:extLst>
          </p:cNvPr>
          <p:cNvSpPr txBox="1"/>
          <p:nvPr/>
        </p:nvSpPr>
        <p:spPr>
          <a:xfrm>
            <a:off x="585536" y="6479075"/>
            <a:ext cx="2336800" cy="369332"/>
          </a:xfrm>
          <a:prstGeom prst="rect">
            <a:avLst/>
          </a:prstGeom>
          <a:noFill/>
        </p:spPr>
        <p:txBody>
          <a:bodyPr wrap="square" rtlCol="0">
            <a:spAutoFit/>
          </a:bodyPr>
          <a:lstStyle/>
          <a:p>
            <a:r>
              <a:rPr lang="en-US">
                <a:solidFill>
                  <a:schemeClr val="bg1">
                    <a:lumMod val="75000"/>
                  </a:schemeClr>
                </a:solidFill>
                <a:latin typeface="Century Gothic" panose="020B0502020202020204" pitchFamily="34" charset="0"/>
              </a:rPr>
              <a:t>Before Course</a:t>
            </a:r>
          </a:p>
        </p:txBody>
      </p:sp>
      <p:sp>
        <p:nvSpPr>
          <p:cNvPr id="28" name="TextBox 27">
            <a:extLst>
              <a:ext uri="{FF2B5EF4-FFF2-40B4-BE49-F238E27FC236}">
                <a16:creationId xmlns:a16="http://schemas.microsoft.com/office/drawing/2014/main" id="{B0BE6055-793F-4689-B570-573005D80BD7}"/>
              </a:ext>
            </a:extLst>
          </p:cNvPr>
          <p:cNvSpPr txBox="1"/>
          <p:nvPr/>
        </p:nvSpPr>
        <p:spPr>
          <a:xfrm>
            <a:off x="5523310" y="6490105"/>
            <a:ext cx="2336800" cy="369332"/>
          </a:xfrm>
          <a:prstGeom prst="rect">
            <a:avLst/>
          </a:prstGeom>
          <a:noFill/>
        </p:spPr>
        <p:txBody>
          <a:bodyPr wrap="square" rtlCol="0">
            <a:spAutoFit/>
          </a:bodyPr>
          <a:lstStyle/>
          <a:p>
            <a:r>
              <a:rPr lang="en-US">
                <a:solidFill>
                  <a:schemeClr val="bg1">
                    <a:lumMod val="75000"/>
                  </a:schemeClr>
                </a:solidFill>
                <a:latin typeface="Century Gothic" panose="020B0502020202020204" pitchFamily="34" charset="0"/>
              </a:rPr>
              <a:t>During Course</a:t>
            </a:r>
          </a:p>
        </p:txBody>
      </p:sp>
    </p:spTree>
    <p:extLst>
      <p:ext uri="{BB962C8B-B14F-4D97-AF65-F5344CB8AC3E}">
        <p14:creationId xmlns:p14="http://schemas.microsoft.com/office/powerpoint/2010/main" val="2710298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72621"/>
            <a:ext cx="11309684" cy="1325563"/>
          </a:xfrm>
        </p:spPr>
        <p:txBody>
          <a:bodyPr>
            <a:normAutofit/>
          </a:bodyPr>
          <a:lstStyle/>
          <a:p>
            <a:r>
              <a:rPr lang="en-US" sz="4000">
                <a:latin typeface="Century Gothic" panose="020B0502020202020204" pitchFamily="34" charset="0"/>
              </a:rPr>
              <a:t>As with any study, there are limitations.</a:t>
            </a:r>
          </a:p>
        </p:txBody>
      </p:sp>
      <p:sp>
        <p:nvSpPr>
          <p:cNvPr id="3" name="Content Placeholder 2"/>
          <p:cNvSpPr>
            <a:spLocks noGrp="1"/>
          </p:cNvSpPr>
          <p:nvPr>
            <p:ph idx="1"/>
          </p:nvPr>
        </p:nvSpPr>
        <p:spPr>
          <a:xfrm>
            <a:off x="433137" y="1825624"/>
            <a:ext cx="11309684" cy="4880897"/>
          </a:xfrm>
        </p:spPr>
        <p:txBody>
          <a:bodyPr>
            <a:normAutofit/>
          </a:bodyPr>
          <a:lstStyle/>
          <a:p>
            <a:pPr>
              <a:buFont typeface="Courier New" panose="02070309020205020404" pitchFamily="49" charset="0"/>
              <a:buChar char="o"/>
            </a:pPr>
            <a:r>
              <a:rPr lang="en-GB" sz="2400">
                <a:latin typeface="Century Gothic" panose="020B0502020202020204" pitchFamily="34" charset="0"/>
              </a:rPr>
              <a:t> Nonresponse error </a:t>
            </a:r>
          </a:p>
          <a:p>
            <a:pPr>
              <a:buFont typeface="Courier New" panose="02070309020205020404" pitchFamily="49" charset="0"/>
              <a:buChar char="o"/>
            </a:pPr>
            <a:r>
              <a:rPr lang="en-GB" sz="2400">
                <a:latin typeface="Century Gothic" panose="020B0502020202020204" pitchFamily="34" charset="0"/>
              </a:rPr>
              <a:t> Voluntary, un-incentivized survey </a:t>
            </a:r>
          </a:p>
          <a:p>
            <a:pPr>
              <a:buFont typeface="Courier New" panose="02070309020205020404" pitchFamily="49" charset="0"/>
              <a:buChar char="o"/>
            </a:pPr>
            <a:r>
              <a:rPr lang="en-GB" sz="2400">
                <a:latin typeface="Century Gothic" panose="020B0502020202020204" pitchFamily="34" charset="0"/>
              </a:rPr>
              <a:t> Low response rate</a:t>
            </a:r>
          </a:p>
          <a:p>
            <a:pPr>
              <a:buFont typeface="Courier New" panose="02070309020205020404" pitchFamily="49" charset="0"/>
              <a:buChar char="o"/>
            </a:pPr>
            <a:r>
              <a:rPr lang="en-GB" sz="2400">
                <a:latin typeface="Century Gothic" panose="020B0502020202020204" pitchFamily="34" charset="0"/>
              </a:rPr>
              <a:t> Time limitations for data collection </a:t>
            </a:r>
            <a:br>
              <a:rPr lang="en-GB" sz="2400">
                <a:latin typeface="Century Gothic" panose="020B0502020202020204" pitchFamily="34" charset="0"/>
              </a:rPr>
            </a:br>
            <a:r>
              <a:rPr lang="en-GB" sz="2400">
                <a:latin typeface="Century Gothic" panose="020B0502020202020204" pitchFamily="34" charset="0"/>
              </a:rPr>
              <a:t> limited scope</a:t>
            </a:r>
          </a:p>
        </p:txBody>
      </p:sp>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pic>
        <p:nvPicPr>
          <p:cNvPr id="3074" name="Picture 2" descr="Woman holding head looking at laptop">
            <a:hlinkClick r:id="rId3"/>
            <a:extLst>
              <a:ext uri="{FF2B5EF4-FFF2-40B4-BE49-F238E27FC236}">
                <a16:creationId xmlns:a16="http://schemas.microsoft.com/office/drawing/2014/main" id="{CC98B563-1D48-451C-8778-36351FB790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5793" y="2767552"/>
            <a:ext cx="4724400" cy="3324225"/>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151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72621"/>
            <a:ext cx="11309684" cy="1325563"/>
          </a:xfrm>
        </p:spPr>
        <p:txBody>
          <a:bodyPr>
            <a:normAutofit fontScale="90000"/>
          </a:bodyPr>
          <a:lstStyle/>
          <a:p>
            <a:r>
              <a:rPr lang="en-US" sz="4000">
                <a:latin typeface="Century Gothic" panose="020B0502020202020204" pitchFamily="34" charset="0"/>
              </a:rPr>
              <a:t>Planned Intervention: Support Community of Inquiry in asynchronous discussions while mitigating impacts to cognitive load. </a:t>
            </a:r>
          </a:p>
        </p:txBody>
      </p:sp>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sp>
        <p:nvSpPr>
          <p:cNvPr id="9" name="Oval 8" descr="Flowchart. From left to right: &#10;&#10;Learner in Asynchronous Learning Encironment points to two boxes: Traditional Online Discussion and CoI-CL Model for Online Discussions. Both boxes point to Variables Measured, which points to three ovals: Persistence, Performance, Perspectives. "/>
          <p:cNvSpPr/>
          <p:nvPr/>
        </p:nvSpPr>
        <p:spPr>
          <a:xfrm>
            <a:off x="9301837" y="2944341"/>
            <a:ext cx="2440984" cy="577198"/>
          </a:xfrm>
          <a:prstGeom prst="ellips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Century Gothic" panose="020B0502020202020204" pitchFamily="34" charset="0"/>
                <a:cs typeface="Times New Roman" panose="02020603050405020304" pitchFamily="18" charset="0"/>
              </a:rPr>
              <a:t>Persistence</a:t>
            </a:r>
          </a:p>
        </p:txBody>
      </p:sp>
      <p:sp>
        <p:nvSpPr>
          <p:cNvPr id="10" name="Rectangle 9" descr="Flowchart. From left to right: &#10;&#10;Learner in Asynchronous Learning Encironment points to two boxes: Traditional Online Discussion and CoI-CL Model for Online Discussions. Both boxes point to Variables Measured, which points to three ovals: Persistence, Performance, Perspectives. "/>
          <p:cNvSpPr/>
          <p:nvPr/>
        </p:nvSpPr>
        <p:spPr>
          <a:xfrm>
            <a:off x="6684477" y="2887778"/>
            <a:ext cx="2090952" cy="258258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Century Gothic" panose="020B0502020202020204" pitchFamily="34" charset="0"/>
                <a:cs typeface="Times New Roman" panose="02020603050405020304" pitchFamily="18" charset="0"/>
              </a:rPr>
              <a:t>Variables Measured</a:t>
            </a:r>
          </a:p>
          <a:p>
            <a:pPr marL="285750" indent="-285750">
              <a:buFont typeface="Arial" panose="020B0604020202020204" pitchFamily="34" charset="0"/>
              <a:buChar char="•"/>
            </a:pPr>
            <a:r>
              <a:rPr lang="en-US" sz="1600">
                <a:solidFill>
                  <a:schemeClr val="tx1"/>
                </a:solidFill>
                <a:latin typeface="Century Gothic" panose="020B0502020202020204" pitchFamily="34" charset="0"/>
                <a:cs typeface="Times New Roman" panose="02020603050405020304" pitchFamily="18" charset="0"/>
              </a:rPr>
              <a:t>Social Presence</a:t>
            </a:r>
          </a:p>
          <a:p>
            <a:pPr marL="285750" indent="-285750">
              <a:buFont typeface="Arial" panose="020B0604020202020204" pitchFamily="34" charset="0"/>
              <a:buChar char="•"/>
            </a:pPr>
            <a:r>
              <a:rPr lang="en-US" sz="1600">
                <a:solidFill>
                  <a:schemeClr val="tx1"/>
                </a:solidFill>
                <a:latin typeface="Century Gothic" panose="020B0502020202020204" pitchFamily="34" charset="0"/>
                <a:cs typeface="Times New Roman" panose="02020603050405020304" pitchFamily="18" charset="0"/>
              </a:rPr>
              <a:t>Teaching Presence</a:t>
            </a:r>
          </a:p>
          <a:p>
            <a:pPr marL="285750" indent="-285750">
              <a:buFont typeface="Arial" panose="020B0604020202020204" pitchFamily="34" charset="0"/>
              <a:buChar char="•"/>
            </a:pPr>
            <a:r>
              <a:rPr lang="en-US" sz="1600">
                <a:solidFill>
                  <a:schemeClr val="tx1"/>
                </a:solidFill>
                <a:latin typeface="Century Gothic" panose="020B0502020202020204" pitchFamily="34" charset="0"/>
                <a:cs typeface="Times New Roman" panose="02020603050405020304" pitchFamily="18" charset="0"/>
              </a:rPr>
              <a:t>Cognitive Presence</a:t>
            </a:r>
          </a:p>
          <a:p>
            <a:pPr marL="285750" indent="-285750">
              <a:buFont typeface="Arial" panose="020B0604020202020204" pitchFamily="34" charset="0"/>
              <a:buChar char="•"/>
            </a:pPr>
            <a:r>
              <a:rPr lang="en-US" sz="1600">
                <a:solidFill>
                  <a:schemeClr val="tx1"/>
                </a:solidFill>
                <a:latin typeface="Century Gothic" panose="020B0502020202020204" pitchFamily="34" charset="0"/>
                <a:cs typeface="Times New Roman" panose="02020603050405020304" pitchFamily="18" charset="0"/>
              </a:rPr>
              <a:t>Cognitive Load </a:t>
            </a:r>
          </a:p>
          <a:p>
            <a:pPr marL="285750" indent="-285750">
              <a:buFont typeface="Arial" panose="020B0604020202020204" pitchFamily="34" charset="0"/>
              <a:buChar char="•"/>
            </a:pPr>
            <a:r>
              <a:rPr lang="en-US" sz="1600">
                <a:solidFill>
                  <a:schemeClr val="tx1"/>
                </a:solidFill>
                <a:latin typeface="Century Gothic" panose="020B0502020202020204" pitchFamily="34" charset="0"/>
                <a:cs typeface="Times New Roman" panose="02020603050405020304" pitchFamily="18" charset="0"/>
              </a:rPr>
              <a:t>Demographics (moderating)</a:t>
            </a:r>
          </a:p>
        </p:txBody>
      </p:sp>
      <p:sp>
        <p:nvSpPr>
          <p:cNvPr id="11" name="Rectangle 10" descr="Flowchart. From left to right: &#10;&#10;Learner in Asynchronous Learning Encironment points to two boxes: Traditional Online Discussion and CoI-CL Model for Online Discussions. Both boxes point to Variables Measured, which points to three ovals: Persistence, Performance, Perspectives. "/>
          <p:cNvSpPr/>
          <p:nvPr/>
        </p:nvSpPr>
        <p:spPr>
          <a:xfrm>
            <a:off x="548638" y="3433183"/>
            <a:ext cx="2060891" cy="1308372"/>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Century Gothic" panose="020B0502020202020204" pitchFamily="34" charset="0"/>
                <a:cs typeface="Times New Roman" panose="02020603050405020304" pitchFamily="18" charset="0"/>
              </a:rPr>
              <a:t>Learner in Asynchronous Learning Environment</a:t>
            </a:r>
            <a:endParaRPr lang="en-US" sz="1600">
              <a:solidFill>
                <a:schemeClr val="tx1"/>
              </a:solidFill>
              <a:latin typeface="Century Gothic" panose="020B0502020202020204" pitchFamily="34" charset="0"/>
              <a:cs typeface="Times New Roman" panose="02020603050405020304" pitchFamily="18" charset="0"/>
            </a:endParaRPr>
          </a:p>
        </p:txBody>
      </p:sp>
      <p:sp>
        <p:nvSpPr>
          <p:cNvPr id="12" name="Rectangle 11" descr="Flowchart. From left to right: &#10;&#10;Learner in Asynchronous Learning Encironment points to two boxes: Traditional Online Discussion and CoI-CL Model for Online Discussions. Both boxes point to Variables Measured, which points to three ovals: Persistence, Performance, Perspectives. "/>
          <p:cNvSpPr/>
          <p:nvPr/>
        </p:nvSpPr>
        <p:spPr>
          <a:xfrm>
            <a:off x="3135937" y="2809986"/>
            <a:ext cx="2787984" cy="792145"/>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Century Gothic" panose="020B0502020202020204" pitchFamily="34" charset="0"/>
                <a:cs typeface="Times New Roman" panose="02020603050405020304" pitchFamily="18" charset="0"/>
              </a:rPr>
              <a:t>“Traditional” Online Discussion</a:t>
            </a:r>
          </a:p>
        </p:txBody>
      </p:sp>
      <p:cxnSp>
        <p:nvCxnSpPr>
          <p:cNvPr id="13" name="Straight Arrow Connector 12" descr="Flowchart. From left to right: &#10;&#10;Learner in Asynchronous Learning Encironment points to two boxes: Traditional Online Discussion and CoI-CL Model for Online Discussions. Both boxes point to Variables Measured, which points to three ovals: Persistence, Performance, Perspectives. "/>
          <p:cNvCxnSpPr>
            <a:stCxn id="11" idx="3"/>
            <a:endCxn id="12" idx="1"/>
          </p:cNvCxnSpPr>
          <p:nvPr/>
        </p:nvCxnSpPr>
        <p:spPr>
          <a:xfrm flipV="1">
            <a:off x="2609529" y="3206059"/>
            <a:ext cx="526408" cy="88131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descr="Flowchart. From left to right: &#10;&#10;Learner in Asynchronous Learning Encironment points to two boxes: Traditional Online Discussion and CoI-CL Model for Online Discussions. Both boxes point to Variables Measured, which points to three ovals: Persistence, Performance, Perspectives. "/>
          <p:cNvCxnSpPr>
            <a:stCxn id="12" idx="3"/>
            <a:endCxn id="10" idx="1"/>
          </p:cNvCxnSpPr>
          <p:nvPr/>
        </p:nvCxnSpPr>
        <p:spPr>
          <a:xfrm>
            <a:off x="5923921" y="3206059"/>
            <a:ext cx="760556" cy="973009"/>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descr="Flowchart. From left to right: &#10;&#10;Learner in Asynchronous Learning Encironment points to two boxes: Traditional Online Discussion and CoI-CL Model for Online Discussions. Both boxes point to Variables Measured, which points to three ovals: Persistence, Performance, Perspectives. "/>
          <p:cNvCxnSpPr>
            <a:stCxn id="11" idx="3"/>
            <a:endCxn id="17" idx="1"/>
          </p:cNvCxnSpPr>
          <p:nvPr/>
        </p:nvCxnSpPr>
        <p:spPr>
          <a:xfrm>
            <a:off x="2609529" y="4087369"/>
            <a:ext cx="526408" cy="103899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descr="Flowchart. From left to right: &#10;&#10;Learner in Asynchronous Learning Encironment points to two boxes: Traditional Online Discussion and CoI-CL Model for Online Discussions. Both boxes point to Variables Measured, which points to three ovals: Persistence, Performance, Perspectives. "/>
          <p:cNvCxnSpPr>
            <a:stCxn id="10" idx="3"/>
            <a:endCxn id="9" idx="2"/>
          </p:cNvCxnSpPr>
          <p:nvPr/>
        </p:nvCxnSpPr>
        <p:spPr>
          <a:xfrm flipV="1">
            <a:off x="8775429" y="3232940"/>
            <a:ext cx="526408" cy="94612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descr="Flowchart. From left to right: &#10;&#10;Learner in Asynchronous Learning Encironment points to two boxes: Traditional Online Discussion and CoI-CL Model for Online Discussions. Both boxes point to Variables Measured, which points to three ovals: Persistence, Performance, Perspectives. "/>
          <p:cNvSpPr/>
          <p:nvPr/>
        </p:nvSpPr>
        <p:spPr>
          <a:xfrm>
            <a:off x="3135937" y="4286216"/>
            <a:ext cx="2755900" cy="1680295"/>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err="1">
                <a:solidFill>
                  <a:schemeClr val="tx1"/>
                </a:solidFill>
                <a:latin typeface="Century Gothic" panose="020B0502020202020204" pitchFamily="34" charset="0"/>
                <a:cs typeface="Times New Roman" panose="02020603050405020304" pitchFamily="18" charset="0"/>
              </a:rPr>
              <a:t>CoI</a:t>
            </a:r>
            <a:r>
              <a:rPr lang="en-US" sz="1600" b="1">
                <a:solidFill>
                  <a:schemeClr val="tx1"/>
                </a:solidFill>
                <a:latin typeface="Century Gothic" panose="020B0502020202020204" pitchFamily="34" charset="0"/>
                <a:cs typeface="Times New Roman" panose="02020603050405020304" pitchFamily="18" charset="0"/>
              </a:rPr>
              <a:t>-CL Model for Online Discussions</a:t>
            </a:r>
          </a:p>
          <a:p>
            <a:pPr marL="285750" indent="-285750">
              <a:buFont typeface="Arial" panose="020B0604020202020204" pitchFamily="34" charset="0"/>
              <a:buChar char="•"/>
            </a:pPr>
            <a:r>
              <a:rPr lang="en-US" sz="1600">
                <a:solidFill>
                  <a:schemeClr val="tx1"/>
                </a:solidFill>
                <a:latin typeface="Century Gothic" panose="020B0502020202020204" pitchFamily="34" charset="0"/>
                <a:cs typeface="Times New Roman" panose="02020603050405020304" pitchFamily="18" charset="0"/>
              </a:rPr>
              <a:t>Redesigned prompts</a:t>
            </a:r>
          </a:p>
          <a:p>
            <a:pPr marL="285750" indent="-285750">
              <a:buFont typeface="Arial" panose="020B0604020202020204" pitchFamily="34" charset="0"/>
              <a:buChar char="•"/>
            </a:pPr>
            <a:r>
              <a:rPr lang="en-US" sz="1600">
                <a:solidFill>
                  <a:schemeClr val="tx1"/>
                </a:solidFill>
                <a:latin typeface="Century Gothic" panose="020B0502020202020204" pitchFamily="34" charset="0"/>
                <a:cs typeface="Times New Roman" panose="02020603050405020304" pitchFamily="18" charset="0"/>
              </a:rPr>
              <a:t>Redesigned rubrics</a:t>
            </a:r>
          </a:p>
          <a:p>
            <a:pPr marL="285750" indent="-285750">
              <a:buFont typeface="Arial" panose="020B0604020202020204" pitchFamily="34" charset="0"/>
              <a:buChar char="•"/>
            </a:pPr>
            <a:r>
              <a:rPr lang="en-US" sz="1600">
                <a:solidFill>
                  <a:schemeClr val="tx1"/>
                </a:solidFill>
                <a:latin typeface="Century Gothic" panose="020B0502020202020204" pitchFamily="34" charset="0"/>
                <a:cs typeface="Times New Roman" panose="02020603050405020304" pitchFamily="18" charset="0"/>
              </a:rPr>
              <a:t>Faculty professional development </a:t>
            </a:r>
          </a:p>
        </p:txBody>
      </p:sp>
      <p:cxnSp>
        <p:nvCxnSpPr>
          <p:cNvPr id="18" name="Straight Arrow Connector 17" descr="Flowchart. From left to right: &#10;&#10;Learner in Asynchronous Learning Encironment points to two boxes: Traditional Online Discussion and CoI-CL Model for Online Discussions. Both boxes point to Variables Measured, which points to three ovals: Persistence, Performance, Perspectives. "/>
          <p:cNvCxnSpPr>
            <a:stCxn id="17" idx="3"/>
            <a:endCxn id="10" idx="1"/>
          </p:cNvCxnSpPr>
          <p:nvPr/>
        </p:nvCxnSpPr>
        <p:spPr>
          <a:xfrm flipV="1">
            <a:off x="5891837" y="4179068"/>
            <a:ext cx="792640" cy="94729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Oval 18" descr="Flowchart. From left to right: &#10;&#10;Learner in Asynchronous Learning Encironment points to two boxes: Traditional Online Discussion and CoI-CL Model for Online Discussions. Both boxes point to Variables Measured, which points to three ovals: Persistence, Performance, Perspectives. "/>
          <p:cNvSpPr/>
          <p:nvPr/>
        </p:nvSpPr>
        <p:spPr>
          <a:xfrm>
            <a:off x="9301837" y="3890469"/>
            <a:ext cx="2440984" cy="577198"/>
          </a:xfrm>
          <a:prstGeom prst="ellips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Century Gothic" panose="020B0502020202020204" pitchFamily="34" charset="0"/>
                <a:cs typeface="Times New Roman" panose="02020603050405020304" pitchFamily="18" charset="0"/>
              </a:rPr>
              <a:t>Performance </a:t>
            </a:r>
          </a:p>
        </p:txBody>
      </p:sp>
      <p:sp>
        <p:nvSpPr>
          <p:cNvPr id="20" name="Oval 19" descr="Flowchart. From left to right: &#10;&#10;Learner in Asynchronous Learning Encironment points to two boxes: Traditional Online Discussion and CoI-CL Model for Online Discussions. Both boxes point to Variables Measured, which points to three ovals: Persistence, Performance, Perspectives. "/>
          <p:cNvSpPr/>
          <p:nvPr/>
        </p:nvSpPr>
        <p:spPr>
          <a:xfrm>
            <a:off x="9301837" y="4824712"/>
            <a:ext cx="2440984" cy="577198"/>
          </a:xfrm>
          <a:prstGeom prst="ellips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Century Gothic" panose="020B0502020202020204" pitchFamily="34" charset="0"/>
                <a:cs typeface="Times New Roman" panose="02020603050405020304" pitchFamily="18" charset="0"/>
              </a:rPr>
              <a:t>Perspectives</a:t>
            </a:r>
          </a:p>
        </p:txBody>
      </p:sp>
      <p:cxnSp>
        <p:nvCxnSpPr>
          <p:cNvPr id="21" name="Straight Arrow Connector 20" descr="Flowchart. From left to right: &#10;&#10;Learner in Asynchronous Learning Encironment points to two boxes: Traditional Online Discussion and CoI-CL Model for Online Discussions. Both boxes point to Variables Measured, which points to three ovals: Persistence, Performance, Perspectives. "/>
          <p:cNvCxnSpPr>
            <a:stCxn id="10" idx="3"/>
            <a:endCxn id="19" idx="2"/>
          </p:cNvCxnSpPr>
          <p:nvPr/>
        </p:nvCxnSpPr>
        <p:spPr>
          <a:xfrm>
            <a:off x="8775429" y="4179068"/>
            <a:ext cx="526408"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descr="Flowchart. From left to right: &#10;&#10;Learner in Asynchronous Learning Encironment points to two boxes: Traditional Online Discussion and CoI-CL Model for Online Discussions. Both boxes point to Variables Measured, which points to three ovals: Persistence, Performance, Perspectives. "/>
          <p:cNvCxnSpPr>
            <a:stCxn id="10" idx="3"/>
            <a:endCxn id="20" idx="2"/>
          </p:cNvCxnSpPr>
          <p:nvPr/>
        </p:nvCxnSpPr>
        <p:spPr>
          <a:xfrm>
            <a:off x="8775429" y="4179068"/>
            <a:ext cx="526408" cy="93424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583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598442" cy="1325563"/>
          </a:xfrm>
        </p:spPr>
        <p:txBody>
          <a:bodyPr>
            <a:normAutofit fontScale="90000"/>
          </a:bodyPr>
          <a:lstStyle/>
          <a:p>
            <a:r>
              <a:rPr lang="en-US" sz="4000">
                <a:latin typeface="Century Gothic" panose="020B0502020202020204" pitchFamily="34" charset="0"/>
              </a:rPr>
              <a:t>Cognitive load mitigation strategies &amp; community of inquiry framework are not discipline-specific. </a:t>
            </a:r>
          </a:p>
        </p:txBody>
      </p:sp>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547DA129-17D6-4481-BA2E-D4E770EEA995}"/>
              </a:ext>
            </a:extLst>
          </p:cNvPr>
          <p:cNvGrpSpPr/>
          <p:nvPr/>
        </p:nvGrpSpPr>
        <p:grpSpPr>
          <a:xfrm>
            <a:off x="2450692" y="1833622"/>
            <a:ext cx="7290617" cy="4835716"/>
            <a:chOff x="2560749" y="1833622"/>
            <a:chExt cx="7290617" cy="4835716"/>
          </a:xfrm>
        </p:grpSpPr>
        <p:pic>
          <p:nvPicPr>
            <p:cNvPr id="4098" name="Picture 2" descr="A person working on a computer">
              <a:hlinkClick r:id="rId3"/>
              <a:extLst>
                <a:ext uri="{FF2B5EF4-FFF2-40B4-BE49-F238E27FC236}">
                  <a16:creationId xmlns:a16="http://schemas.microsoft.com/office/drawing/2014/main" id="{B39D5E37-C4EF-4277-813B-49D3E69378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749" y="1870023"/>
              <a:ext cx="3891205" cy="2188363"/>
            </a:xfrm>
            <a:prstGeom prst="roundRect">
              <a:avLst/>
            </a:prstGeom>
            <a:noFill/>
            <a:extLst>
              <a:ext uri="{909E8E84-426E-40DD-AFC4-6F175D3DCCD1}">
                <a14:hiddenFill xmlns:a14="http://schemas.microsoft.com/office/drawing/2010/main">
                  <a:solidFill>
                    <a:srgbClr val="FFFFFF"/>
                  </a:solidFill>
                </a14:hiddenFill>
              </a:ext>
            </a:extLst>
          </p:spPr>
        </p:pic>
        <p:pic>
          <p:nvPicPr>
            <p:cNvPr id="4100" name="Picture 4" descr="Woman in White Long Sleeve Shirt Using Macbook Pro">
              <a:hlinkClick r:id="rId5"/>
              <a:extLst>
                <a:ext uri="{FF2B5EF4-FFF2-40B4-BE49-F238E27FC236}">
                  <a16:creationId xmlns:a16="http://schemas.microsoft.com/office/drawing/2014/main" id="{5BED0B31-B60C-4CBA-9FFD-72D8964AA5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7556" y="1833622"/>
              <a:ext cx="3223810" cy="4835715"/>
            </a:xfrm>
            <a:prstGeom prst="roundRect">
              <a:avLst/>
            </a:prstGeom>
            <a:noFill/>
            <a:extLst>
              <a:ext uri="{909E8E84-426E-40DD-AFC4-6F175D3DCCD1}">
                <a14:hiddenFill xmlns:a14="http://schemas.microsoft.com/office/drawing/2010/main">
                  <a:solidFill>
                    <a:srgbClr val="FFFFFF"/>
                  </a:solidFill>
                </a14:hiddenFill>
              </a:ext>
            </a:extLst>
          </p:spPr>
        </p:pic>
        <p:pic>
          <p:nvPicPr>
            <p:cNvPr id="4102" name="Picture 6" descr="human heart illustration">
              <a:hlinkClick r:id="rId7"/>
              <a:extLst>
                <a:ext uri="{FF2B5EF4-FFF2-40B4-BE49-F238E27FC236}">
                  <a16:creationId xmlns:a16="http://schemas.microsoft.com/office/drawing/2014/main" id="{1A9672DD-099B-4125-AA87-DA422C94EA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0749" y="4176440"/>
              <a:ext cx="3891203" cy="2492898"/>
            </a:xfrm>
            <a:prstGeom prst="round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05954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4843EB-FA5A-40C5-ABB6-719592E0F39C}"/>
              </a:ext>
            </a:extLst>
          </p:cNvPr>
          <p:cNvSpPr>
            <a:spLocks noGrp="1"/>
          </p:cNvSpPr>
          <p:nvPr>
            <p:ph idx="1"/>
          </p:nvPr>
        </p:nvSpPr>
        <p:spPr>
          <a:xfrm>
            <a:off x="7867290" y="1690688"/>
            <a:ext cx="3847381" cy="2305049"/>
          </a:xfrm>
        </p:spPr>
        <p:txBody>
          <a:bodyPr>
            <a:normAutofit/>
          </a:bodyPr>
          <a:lstStyle/>
          <a:p>
            <a:pPr marL="0" indent="0">
              <a:buNone/>
            </a:pPr>
            <a:r>
              <a:rPr lang="en-US" sz="2400" dirty="0">
                <a:latin typeface="Century Gothic" panose="020B0502020202020204" pitchFamily="34" charset="0"/>
                <a:hlinkClick r:id="rId3"/>
              </a:rPr>
              <a:t>faulcone@erau.edu</a:t>
            </a:r>
            <a:r>
              <a:rPr lang="en-US" sz="2400" dirty="0">
                <a:latin typeface="Century Gothic" panose="020B0502020202020204" pitchFamily="34" charset="0"/>
              </a:rPr>
              <a:t> </a:t>
            </a:r>
          </a:p>
          <a:p>
            <a:pPr marL="0" indent="0">
              <a:buNone/>
            </a:pPr>
            <a:endParaRPr lang="en-US" sz="2400" dirty="0">
              <a:latin typeface="Century Gothic" panose="020B0502020202020204" pitchFamily="34" charset="0"/>
            </a:endParaRPr>
          </a:p>
          <a:p>
            <a:pPr marL="0" indent="0">
              <a:buNone/>
            </a:pPr>
            <a:r>
              <a:rPr lang="en-US" sz="2400" dirty="0">
                <a:latin typeface="Century Gothic" panose="020B0502020202020204" pitchFamily="34" charset="0"/>
                <a:hlinkClick r:id="rId4"/>
              </a:rPr>
              <a:t>chambd17@erau.edu</a:t>
            </a:r>
            <a:r>
              <a:rPr lang="en-US" sz="2400" dirty="0">
                <a:latin typeface="Century Gothic" panose="020B0502020202020204" pitchFamily="34" charset="0"/>
              </a:rPr>
              <a:t> </a:t>
            </a:r>
          </a:p>
          <a:p>
            <a:pPr marL="0" indent="0">
              <a:buNone/>
            </a:pPr>
            <a:endParaRPr lang="en-US" sz="2400" dirty="0">
              <a:latin typeface="Century Gothic" panose="020B0502020202020204" pitchFamily="34" charset="0"/>
            </a:endParaRPr>
          </a:p>
          <a:p>
            <a:pPr marL="0" indent="0">
              <a:buNone/>
            </a:pPr>
            <a:r>
              <a:rPr lang="en-US" sz="2400" dirty="0">
                <a:latin typeface="Century Gothic" panose="020B0502020202020204" pitchFamily="34" charset="0"/>
                <a:hlinkClick r:id="rId5"/>
              </a:rPr>
              <a:t>woodb14@erau.edu</a:t>
            </a:r>
            <a:r>
              <a:rPr lang="en-US" sz="2400" dirty="0">
                <a:latin typeface="Century Gothic" panose="020B0502020202020204" pitchFamily="34" charset="0"/>
              </a:rPr>
              <a:t> </a:t>
            </a:r>
          </a:p>
        </p:txBody>
      </p:sp>
      <p:sp>
        <p:nvSpPr>
          <p:cNvPr id="13" name="Rectangle 12">
            <a:extLst>
              <a:ext uri="{FF2B5EF4-FFF2-40B4-BE49-F238E27FC236}">
                <a16:creationId xmlns:a16="http://schemas.microsoft.com/office/drawing/2014/main" id="{E694C874-A5F9-43B7-8B93-88624075EE69}"/>
              </a:ext>
            </a:extLst>
          </p:cNvPr>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2654BBE5-359E-4EBB-8B90-533C358CA7A1}"/>
              </a:ext>
            </a:extLst>
          </p:cNvPr>
          <p:cNvSpPr>
            <a:spLocks noGrp="1"/>
          </p:cNvSpPr>
          <p:nvPr>
            <p:ph type="title"/>
          </p:nvPr>
        </p:nvSpPr>
        <p:spPr>
          <a:xfrm>
            <a:off x="7867290" y="160405"/>
            <a:ext cx="3875529" cy="1325563"/>
          </a:xfrm>
        </p:spPr>
        <p:txBody>
          <a:bodyPr>
            <a:normAutofit/>
          </a:bodyPr>
          <a:lstStyle/>
          <a:p>
            <a:r>
              <a:rPr lang="en-US" sz="4000">
                <a:latin typeface="Century Gothic" panose="020B0502020202020204" pitchFamily="34" charset="0"/>
              </a:rPr>
              <a:t>Questions? </a:t>
            </a:r>
          </a:p>
        </p:txBody>
      </p:sp>
      <p:cxnSp>
        <p:nvCxnSpPr>
          <p:cNvPr id="15" name="Straight Connector 14">
            <a:extLst>
              <a:ext uri="{FF2B5EF4-FFF2-40B4-BE49-F238E27FC236}">
                <a16:creationId xmlns:a16="http://schemas.microsoft.com/office/drawing/2014/main" id="{CCB9C2E4-0076-4202-901C-07E3462288C4}"/>
              </a:ext>
            </a:extLst>
          </p:cNvPr>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23C4B62-FEBF-40C2-B5F9-82C23BA66061}"/>
              </a:ext>
            </a:extLst>
          </p:cNvPr>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pic>
        <p:nvPicPr>
          <p:cNvPr id="5124" name="Picture 4" descr="macbook pro displaying group of people">
            <a:extLst>
              <a:ext uri="{FF2B5EF4-FFF2-40B4-BE49-F238E27FC236}">
                <a16:creationId xmlns:a16="http://schemas.microsoft.com/office/drawing/2014/main" id="{E4BBA2DB-E2FE-4890-BCCB-1A5BEBFC93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5891" y="0"/>
            <a:ext cx="9144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25A09670-632D-4284-82F5-6DBF4D006673}"/>
              </a:ext>
            </a:extLst>
          </p:cNvPr>
          <p:cNvCxnSpPr/>
          <p:nvPr/>
        </p:nvCxnSpPr>
        <p:spPr>
          <a:xfrm>
            <a:off x="-8021" y="6853237"/>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AF22039-8A3E-481F-814B-190D047779A3}"/>
              </a:ext>
            </a:extLst>
          </p:cNvPr>
          <p:cNvCxnSpPr>
            <a:cxnSpLocks/>
          </p:cNvCxnSpPr>
          <p:nvPr/>
        </p:nvCxnSpPr>
        <p:spPr>
          <a:xfrm flipH="1" flipV="1">
            <a:off x="7418109" y="14705"/>
            <a:ext cx="8021" cy="6838532"/>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6610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LC Innovate session eval reminder slide &quot;Evaluate Sessions and Win!&quot; &#10;Navigate to specific session to evaluate &#10;Select “Evaluate Session” on session details screen &#10;Complete session evaluation*&#10;Image of wooden blocks with likert scale of smiley faces&#10;*Each session evaluation completed (limited to one per person per session) = one contest entry. Five (5) $25 gift cards will be awarded&#10;OLC, MERLOT, OLC Innovate logos in footer">
            <a:extLst>
              <a:ext uri="{FF2B5EF4-FFF2-40B4-BE49-F238E27FC236}">
                <a16:creationId xmlns:a16="http://schemas.microsoft.com/office/drawing/2014/main" id="{5C4F6CFE-1716-9842-AA14-198673DC3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385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F599E9-0E26-1EA3-5CEF-4F3ED645E78D}"/>
              </a:ext>
            </a:extLst>
          </p:cNvPr>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365126"/>
            <a:ext cx="11226800" cy="1125008"/>
          </a:xfrm>
        </p:spPr>
        <p:txBody>
          <a:bodyPr>
            <a:noAutofit/>
          </a:bodyPr>
          <a:lstStyle/>
          <a:p>
            <a:r>
              <a:rPr lang="en-US" b="1">
                <a:ln w="3175">
                  <a:solidFill>
                    <a:schemeClr val="bg1">
                      <a:lumMod val="50000"/>
                    </a:schemeClr>
                  </a:solidFill>
                </a:ln>
                <a:solidFill>
                  <a:schemeClr val="bg1"/>
                </a:solidFill>
                <a:latin typeface="Century Gothic" panose="020B0502020202020204" pitchFamily="34" charset="0"/>
              </a:rPr>
              <a:t>Cognitive load influences persistence and satisfaction in online courses.</a:t>
            </a:r>
          </a:p>
        </p:txBody>
      </p:sp>
      <p:sp>
        <p:nvSpPr>
          <p:cNvPr id="3" name="Content Placeholder 2"/>
          <p:cNvSpPr>
            <a:spLocks noGrp="1"/>
          </p:cNvSpPr>
          <p:nvPr>
            <p:ph idx="1"/>
          </p:nvPr>
        </p:nvSpPr>
        <p:spPr>
          <a:xfrm>
            <a:off x="457199" y="1825625"/>
            <a:ext cx="11226801" cy="4558242"/>
          </a:xfrm>
        </p:spPr>
        <p:txBody>
          <a:bodyPr>
            <a:normAutofit lnSpcReduction="10000"/>
          </a:bodyPr>
          <a:lstStyle/>
          <a:p>
            <a:pPr marL="0" indent="0">
              <a:buNone/>
            </a:pPr>
            <a:r>
              <a:rPr lang="en-US" b="1">
                <a:latin typeface="Century Gothic" panose="020B0502020202020204" pitchFamily="34" charset="0"/>
              </a:rPr>
              <a:t>Intrinsic load: </a:t>
            </a:r>
            <a:r>
              <a:rPr lang="en-US">
                <a:latin typeface="Century Gothic" panose="020B0502020202020204" pitchFamily="34" charset="0"/>
              </a:rPr>
              <a:t>amount of mental processing required to understand the task</a:t>
            </a:r>
          </a:p>
          <a:p>
            <a:pPr lvl="1"/>
            <a:r>
              <a:rPr lang="en-US">
                <a:latin typeface="Century Gothic" panose="020B0502020202020204" pitchFamily="34" charset="0"/>
              </a:rPr>
              <a:t>task complexity</a:t>
            </a:r>
          </a:p>
          <a:p>
            <a:pPr lvl="1"/>
            <a:r>
              <a:rPr lang="en-US">
                <a:latin typeface="Century Gothic" panose="020B0502020202020204" pitchFamily="34" charset="0"/>
              </a:rPr>
              <a:t>element interactivity</a:t>
            </a:r>
          </a:p>
          <a:p>
            <a:pPr lvl="1"/>
            <a:r>
              <a:rPr lang="en-US">
                <a:latin typeface="Century Gothic" panose="020B0502020202020204" pitchFamily="34" charset="0"/>
              </a:rPr>
              <a:t>task environment </a:t>
            </a:r>
            <a:br>
              <a:rPr lang="en-US">
                <a:latin typeface="Century Gothic" panose="020B0502020202020204" pitchFamily="34" charset="0"/>
              </a:rPr>
            </a:br>
            <a:endParaRPr lang="en-US">
              <a:latin typeface="Century Gothic" panose="020B0502020202020204" pitchFamily="34" charset="0"/>
            </a:endParaRPr>
          </a:p>
          <a:p>
            <a:pPr marL="0" indent="0">
              <a:buNone/>
            </a:pPr>
            <a:r>
              <a:rPr lang="en-US" b="1">
                <a:latin typeface="Century Gothic" panose="020B0502020202020204" pitchFamily="34" charset="0"/>
              </a:rPr>
              <a:t>Extraneous load: </a:t>
            </a:r>
            <a:r>
              <a:rPr lang="en-US">
                <a:latin typeface="Century Gothic" panose="020B0502020202020204" pitchFamily="34" charset="0"/>
              </a:rPr>
              <a:t>working memory load experienced as learners interact with learning materials </a:t>
            </a:r>
          </a:p>
          <a:p>
            <a:pPr lvl="1"/>
            <a:r>
              <a:rPr lang="en-US">
                <a:latin typeface="Century Gothic" panose="020B0502020202020204" pitchFamily="34" charset="0"/>
              </a:rPr>
              <a:t>Material presentation (split attention, redundancy, etc.) </a:t>
            </a:r>
          </a:p>
          <a:p>
            <a:pPr lvl="1"/>
            <a:endParaRPr lang="en-US">
              <a:latin typeface="Century Gothic" panose="020B0502020202020204" pitchFamily="34" charset="0"/>
            </a:endParaRPr>
          </a:p>
          <a:p>
            <a:pPr marL="0" indent="0">
              <a:buNone/>
            </a:pPr>
            <a:r>
              <a:rPr lang="en-US" b="1">
                <a:latin typeface="Century Gothic" panose="020B0502020202020204" pitchFamily="34" charset="0"/>
              </a:rPr>
              <a:t>Germane load: </a:t>
            </a:r>
            <a:r>
              <a:rPr lang="en-US">
                <a:latin typeface="Century Gothic" panose="020B0502020202020204" pitchFamily="34" charset="0"/>
              </a:rPr>
              <a:t>work required to create a new knowledge schema</a:t>
            </a:r>
            <a:endParaRPr lang="en-US" b="1">
              <a:latin typeface="Century Gothic" panose="020B0502020202020204" pitchFamily="34" charset="0"/>
            </a:endParaRPr>
          </a:p>
        </p:txBody>
      </p:sp>
      <p:sp>
        <p:nvSpPr>
          <p:cNvPr id="5" name="Rectangle 4">
            <a:extLst>
              <a:ext uri="{FF2B5EF4-FFF2-40B4-BE49-F238E27FC236}">
                <a16:creationId xmlns:a16="http://schemas.microsoft.com/office/drawing/2014/main" id="{50704001-23CE-4867-9D8F-F6C07BF84087}"/>
              </a:ext>
            </a:extLst>
          </p:cNvPr>
          <p:cNvSpPr/>
          <p:nvPr/>
        </p:nvSpPr>
        <p:spPr>
          <a:xfrm>
            <a:off x="444499" y="0"/>
            <a:ext cx="11738430" cy="1672546"/>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4000">
                <a:solidFill>
                  <a:schemeClr val="tx1"/>
                </a:solidFill>
                <a:latin typeface="Century Gothic"/>
                <a:ea typeface="+mn-lt"/>
                <a:cs typeface="+mn-lt"/>
              </a:rPr>
              <a:t>Learning tasks in online courses demand working memory resources – cognitive load.</a:t>
            </a:r>
            <a:endParaRPr lang="en-US">
              <a:solidFill>
                <a:schemeClr val="tx1"/>
              </a:solidFill>
            </a:endParaRPr>
          </a:p>
        </p:txBody>
      </p:sp>
      <p:cxnSp>
        <p:nvCxnSpPr>
          <p:cNvPr id="6" name="Straight Connector 5">
            <a:extLst>
              <a:ext uri="{FF2B5EF4-FFF2-40B4-BE49-F238E27FC236}">
                <a16:creationId xmlns:a16="http://schemas.microsoft.com/office/drawing/2014/main" id="{26609F74-9F43-42E0-B01E-570D440FEB73}"/>
              </a:ext>
            </a:extLst>
          </p:cNvPr>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BD106A2-ED79-43EB-8172-3F49C1BB93AC}"/>
              </a:ext>
            </a:extLst>
          </p:cNvPr>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1110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309684" cy="1325563"/>
          </a:xfrm>
        </p:spPr>
        <p:txBody>
          <a:bodyPr>
            <a:normAutofit/>
          </a:bodyPr>
          <a:lstStyle/>
          <a:p>
            <a:r>
              <a:rPr lang="en-US" sz="4000">
                <a:latin typeface="Century Gothic"/>
              </a:rPr>
              <a:t>Cognitive load influences persistence and satisfaction in online courses.</a:t>
            </a:r>
            <a:endParaRPr lang="en-US"/>
          </a:p>
        </p:txBody>
      </p:sp>
      <p:pic>
        <p:nvPicPr>
          <p:cNvPr id="1026" name="Picture 2" descr="Woman Sitting in Front of Laptop with hands on head as if in pain. ">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4484" y="1827385"/>
            <a:ext cx="4185986" cy="3139490"/>
          </a:xfrm>
          <a:prstGeom prst="round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grpSp>
        <p:nvGrpSpPr>
          <p:cNvPr id="19" name="Group 18"/>
          <p:cNvGrpSpPr/>
          <p:nvPr/>
        </p:nvGrpSpPr>
        <p:grpSpPr>
          <a:xfrm>
            <a:off x="2735177" y="5190880"/>
            <a:ext cx="6705603" cy="1407952"/>
            <a:chOff x="561474" y="2358190"/>
            <a:chExt cx="6705603" cy="1407952"/>
          </a:xfrm>
        </p:grpSpPr>
        <p:sp>
          <p:nvSpPr>
            <p:cNvPr id="4" name="Rectangle 3"/>
            <p:cNvSpPr/>
            <p:nvPr/>
          </p:nvSpPr>
          <p:spPr>
            <a:xfrm>
              <a:off x="561474" y="2358190"/>
              <a:ext cx="6705603" cy="708366"/>
            </a:xfrm>
            <a:prstGeom prst="rect">
              <a:avLst/>
            </a:prstGeom>
            <a:solidFill>
              <a:schemeClr val="bg1">
                <a:lumMod val="8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75000"/>
                      <a:lumOff val="25000"/>
                    </a:schemeClr>
                  </a:solidFill>
                  <a:latin typeface="Century Gothic" panose="020B0502020202020204" pitchFamily="34" charset="0"/>
                </a:rPr>
                <a:t>Cognitive Load</a:t>
              </a:r>
            </a:p>
          </p:txBody>
        </p:sp>
        <p:sp>
          <p:nvSpPr>
            <p:cNvPr id="20" name="Rectangle 19"/>
            <p:cNvSpPr/>
            <p:nvPr/>
          </p:nvSpPr>
          <p:spPr>
            <a:xfrm>
              <a:off x="561475" y="3057776"/>
              <a:ext cx="2245894" cy="708366"/>
            </a:xfrm>
            <a:prstGeom prst="rect">
              <a:avLst/>
            </a:prstGeom>
            <a:solidFill>
              <a:schemeClr val="accent2">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lumMod val="75000"/>
                      <a:lumOff val="25000"/>
                    </a:schemeClr>
                  </a:solidFill>
                  <a:latin typeface="Century Gothic" panose="020B0502020202020204" pitchFamily="34" charset="0"/>
                </a:rPr>
                <a:t>Intrinsic Load</a:t>
              </a:r>
            </a:p>
          </p:txBody>
        </p:sp>
        <p:sp>
          <p:nvSpPr>
            <p:cNvPr id="21" name="Rectangle 20"/>
            <p:cNvSpPr/>
            <p:nvPr/>
          </p:nvSpPr>
          <p:spPr>
            <a:xfrm>
              <a:off x="2791329" y="3050513"/>
              <a:ext cx="2245894" cy="708366"/>
            </a:xfrm>
            <a:prstGeom prst="rect">
              <a:avLst/>
            </a:prstGeom>
            <a:solidFill>
              <a:schemeClr val="accent2">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lumMod val="75000"/>
                      <a:lumOff val="25000"/>
                    </a:schemeClr>
                  </a:solidFill>
                  <a:latin typeface="Century Gothic" panose="020B0502020202020204" pitchFamily="34" charset="0"/>
                </a:rPr>
                <a:t>Extraneous Load</a:t>
              </a:r>
            </a:p>
          </p:txBody>
        </p:sp>
        <p:sp>
          <p:nvSpPr>
            <p:cNvPr id="22" name="Rectangle 21"/>
            <p:cNvSpPr/>
            <p:nvPr/>
          </p:nvSpPr>
          <p:spPr>
            <a:xfrm>
              <a:off x="5021183" y="3050513"/>
              <a:ext cx="2245894" cy="708366"/>
            </a:xfrm>
            <a:prstGeom prst="rect">
              <a:avLst/>
            </a:prstGeom>
            <a:solidFill>
              <a:schemeClr val="bg1">
                <a:lumMod val="8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lumMod val="75000"/>
                      <a:lumOff val="25000"/>
                    </a:schemeClr>
                  </a:solidFill>
                  <a:latin typeface="Century Gothic" panose="020B0502020202020204" pitchFamily="34" charset="0"/>
                </a:rPr>
                <a:t>Germane Load</a:t>
              </a:r>
            </a:p>
          </p:txBody>
        </p:sp>
      </p:grpSp>
    </p:spTree>
    <p:extLst>
      <p:ext uri="{BB962C8B-B14F-4D97-AF65-F5344CB8AC3E}">
        <p14:creationId xmlns:p14="http://schemas.microsoft.com/office/powerpoint/2010/main" val="3938126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598442" cy="1325563"/>
          </a:xfrm>
        </p:spPr>
        <p:txBody>
          <a:bodyPr>
            <a:normAutofit/>
          </a:bodyPr>
          <a:lstStyle/>
          <a:p>
            <a:r>
              <a:rPr lang="en-US" sz="4000">
                <a:latin typeface="Century Gothic" panose="020B0502020202020204" pitchFamily="34" charset="0"/>
              </a:rPr>
              <a:t>Asynchronous online classes often use discussions to establish a learning community.</a:t>
            </a:r>
          </a:p>
        </p:txBody>
      </p:sp>
      <p:sp>
        <p:nvSpPr>
          <p:cNvPr id="3" name="Content Placeholder 2"/>
          <p:cNvSpPr>
            <a:spLocks noGrp="1"/>
          </p:cNvSpPr>
          <p:nvPr>
            <p:ph idx="1"/>
          </p:nvPr>
        </p:nvSpPr>
        <p:spPr>
          <a:xfrm>
            <a:off x="433137" y="2003848"/>
            <a:ext cx="11309684" cy="4380909"/>
          </a:xfrm>
        </p:spPr>
        <p:txBody>
          <a:bodyPr>
            <a:normAutofit/>
          </a:bodyPr>
          <a:lstStyle/>
          <a:p>
            <a:pPr>
              <a:spcBef>
                <a:spcPts val="1200"/>
              </a:spcBef>
              <a:spcAft>
                <a:spcPts val="1200"/>
              </a:spcAft>
            </a:pPr>
            <a:r>
              <a:rPr lang="en-US" sz="2600">
                <a:latin typeface="Century Gothic" panose="020B0502020202020204" pitchFamily="34" charset="0"/>
              </a:rPr>
              <a:t>Idea exchange</a:t>
            </a:r>
          </a:p>
          <a:p>
            <a:pPr>
              <a:spcBef>
                <a:spcPts val="1200"/>
              </a:spcBef>
              <a:spcAft>
                <a:spcPts val="1200"/>
              </a:spcAft>
            </a:pPr>
            <a:r>
              <a:rPr lang="en-US" sz="2600">
                <a:latin typeface="Century Gothic" panose="020B0502020202020204" pitchFamily="34" charset="0"/>
              </a:rPr>
              <a:t>Content focus</a:t>
            </a:r>
          </a:p>
          <a:p>
            <a:pPr>
              <a:spcBef>
                <a:spcPts val="1200"/>
              </a:spcBef>
              <a:spcAft>
                <a:spcPts val="1200"/>
              </a:spcAft>
            </a:pPr>
            <a:r>
              <a:rPr lang="en-US" sz="2600">
                <a:latin typeface="Century Gothic" panose="020B0502020202020204" pitchFamily="34" charset="0"/>
              </a:rPr>
              <a:t>Critical thinking </a:t>
            </a:r>
          </a:p>
          <a:p>
            <a:pPr>
              <a:spcBef>
                <a:spcPts val="1200"/>
              </a:spcBef>
              <a:spcAft>
                <a:spcPts val="1200"/>
              </a:spcAft>
            </a:pPr>
            <a:r>
              <a:rPr lang="en-US" sz="2600">
                <a:latin typeface="Century Gothic" panose="020B0502020202020204" pitchFamily="34" charset="0"/>
              </a:rPr>
              <a:t>Peer feedback</a:t>
            </a:r>
          </a:p>
          <a:p>
            <a:pPr>
              <a:spcBef>
                <a:spcPts val="1200"/>
              </a:spcBef>
              <a:spcAft>
                <a:spcPts val="1200"/>
              </a:spcAft>
            </a:pPr>
            <a:r>
              <a:rPr lang="en-US" sz="2600">
                <a:latin typeface="Century Gothic" panose="020B0502020202020204" pitchFamily="34" charset="0"/>
              </a:rPr>
              <a:t>Problem solving </a:t>
            </a:r>
          </a:p>
          <a:p>
            <a:pPr>
              <a:spcBef>
                <a:spcPts val="1200"/>
              </a:spcBef>
              <a:spcAft>
                <a:spcPts val="1200"/>
              </a:spcAft>
            </a:pPr>
            <a:r>
              <a:rPr lang="en-US" sz="2600">
                <a:latin typeface="Century Gothic" panose="020B0502020202020204" pitchFamily="34" charset="0"/>
              </a:rPr>
              <a:t>Collaboration  </a:t>
            </a:r>
          </a:p>
          <a:p>
            <a:pPr>
              <a:spcBef>
                <a:spcPts val="1200"/>
              </a:spcBef>
              <a:spcAft>
                <a:spcPts val="1200"/>
              </a:spcAft>
            </a:pPr>
            <a:endParaRPr lang="en-US" sz="2600">
              <a:latin typeface="Century Gothic" panose="020B0502020202020204" pitchFamily="34" charset="0"/>
            </a:endParaRPr>
          </a:p>
        </p:txBody>
      </p:sp>
      <p:pic>
        <p:nvPicPr>
          <p:cNvPr id="3074" name="Picture 2" descr="Woman in Gray Hijab Sitting on Couch working on lap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4882" y="2003848"/>
            <a:ext cx="6577939" cy="4380909"/>
          </a:xfrm>
          <a:prstGeom prst="round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7761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598442" cy="1325563"/>
          </a:xfrm>
        </p:spPr>
        <p:txBody>
          <a:bodyPr>
            <a:noAutofit/>
          </a:bodyPr>
          <a:lstStyle/>
          <a:p>
            <a:r>
              <a:rPr lang="en-US" sz="4000">
                <a:latin typeface="Century Gothic" panose="020B0502020202020204" pitchFamily="34" charset="0"/>
              </a:rPr>
              <a:t>Learners &amp; instructors project their personality into the community through social presence. </a:t>
            </a:r>
          </a:p>
        </p:txBody>
      </p:sp>
      <p:sp>
        <p:nvSpPr>
          <p:cNvPr id="3" name="Content Placeholder 2"/>
          <p:cNvSpPr>
            <a:spLocks noGrp="1"/>
          </p:cNvSpPr>
          <p:nvPr>
            <p:ph idx="1"/>
          </p:nvPr>
        </p:nvSpPr>
        <p:spPr>
          <a:xfrm>
            <a:off x="433137" y="2003849"/>
            <a:ext cx="5012320" cy="2085124"/>
          </a:xfrm>
        </p:spPr>
        <p:txBody>
          <a:bodyPr>
            <a:normAutofit/>
          </a:bodyPr>
          <a:lstStyle/>
          <a:p>
            <a:pPr marL="0" indent="0">
              <a:spcBef>
                <a:spcPts val="1200"/>
              </a:spcBef>
              <a:spcAft>
                <a:spcPts val="1200"/>
              </a:spcAft>
              <a:buNone/>
            </a:pPr>
            <a:r>
              <a:rPr lang="en-US" sz="2600">
                <a:latin typeface="Century Gothic" panose="020B0502020202020204" pitchFamily="34" charset="0"/>
              </a:rPr>
              <a:t>Affective responses</a:t>
            </a:r>
          </a:p>
          <a:p>
            <a:pPr marL="0" indent="0">
              <a:spcBef>
                <a:spcPts val="1200"/>
              </a:spcBef>
              <a:spcAft>
                <a:spcPts val="1200"/>
              </a:spcAft>
              <a:buNone/>
            </a:pPr>
            <a:r>
              <a:rPr lang="en-US" sz="2600">
                <a:latin typeface="Century Gothic" panose="020B0502020202020204" pitchFamily="34" charset="0"/>
              </a:rPr>
              <a:t>Interactive communication</a:t>
            </a:r>
          </a:p>
          <a:p>
            <a:pPr marL="0" indent="0">
              <a:spcBef>
                <a:spcPts val="1200"/>
              </a:spcBef>
              <a:spcAft>
                <a:spcPts val="1200"/>
              </a:spcAft>
              <a:buNone/>
            </a:pPr>
            <a:r>
              <a:rPr lang="en-US" sz="2600">
                <a:latin typeface="Century Gothic" panose="020B0502020202020204" pitchFamily="34" charset="0"/>
              </a:rPr>
              <a:t>Cohesive responses </a:t>
            </a:r>
          </a:p>
        </p:txBody>
      </p:sp>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pic>
        <p:nvPicPr>
          <p:cNvPr id="1026" name="Picture 2" descr="Man Using a Laptop, smiling">
            <a:hlinkClick r:id="rId3"/>
            <a:extLst>
              <a:ext uri="{FF2B5EF4-FFF2-40B4-BE49-F238E27FC236}">
                <a16:creationId xmlns:a16="http://schemas.microsoft.com/office/drawing/2014/main" id="{A332DE21-CB55-4684-A154-79C479611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33137" y="4118380"/>
            <a:ext cx="3852992" cy="2566093"/>
          </a:xfrm>
          <a:prstGeom prst="roundRect">
            <a:avLst/>
          </a:prstGeom>
          <a:noFill/>
          <a:extLst>
            <a:ext uri="{909E8E84-426E-40DD-AFC4-6F175D3DCCD1}">
              <a14:hiddenFill xmlns:a14="http://schemas.microsoft.com/office/drawing/2010/main">
                <a:solidFill>
                  <a:srgbClr val="FFFFFF"/>
                </a:solidFill>
              </a14:hiddenFill>
            </a:ext>
          </a:extLst>
        </p:spPr>
      </p:pic>
      <p:pic>
        <p:nvPicPr>
          <p:cNvPr id="1028" name="Picture 4" descr="Man holding smartphone smiling">
            <a:hlinkClick r:id="rId5"/>
            <a:extLst>
              <a:ext uri="{FF2B5EF4-FFF2-40B4-BE49-F238E27FC236}">
                <a16:creationId xmlns:a16="http://schemas.microsoft.com/office/drawing/2014/main" id="{22484F8B-3AA1-4629-9011-D40A096CA3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8141" y="2770496"/>
            <a:ext cx="2572715" cy="3859072"/>
          </a:xfrm>
          <a:prstGeom prst="round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8BFBB10E-82F9-4D25-AF4F-F315A212F2D9}"/>
              </a:ext>
            </a:extLst>
          </p:cNvPr>
          <p:cNvSpPr txBox="1">
            <a:spLocks/>
          </p:cNvSpPr>
          <p:nvPr/>
        </p:nvSpPr>
        <p:spPr>
          <a:xfrm>
            <a:off x="4664312" y="5401426"/>
            <a:ext cx="4095645" cy="556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spcAft>
                <a:spcPts val="1200"/>
              </a:spcAft>
              <a:buFont typeface="Arial" panose="020B0604020202020204" pitchFamily="34" charset="0"/>
              <a:buNone/>
            </a:pPr>
            <a:r>
              <a:rPr lang="en-US" sz="2600" b="1">
                <a:latin typeface="Century Gothic" panose="020B0502020202020204" pitchFamily="34" charset="0"/>
              </a:rPr>
              <a:t>Peer Support Hypothesis</a:t>
            </a:r>
          </a:p>
        </p:txBody>
      </p:sp>
      <p:cxnSp>
        <p:nvCxnSpPr>
          <p:cNvPr id="9" name="Straight Arrow Connector 8">
            <a:extLst>
              <a:ext uri="{FF2B5EF4-FFF2-40B4-BE49-F238E27FC236}">
                <a16:creationId xmlns:a16="http://schemas.microsoft.com/office/drawing/2014/main" id="{D008F098-A5F1-4300-9B17-C88D565EF1C1}"/>
              </a:ext>
            </a:extLst>
          </p:cNvPr>
          <p:cNvCxnSpPr/>
          <p:nvPr/>
        </p:nvCxnSpPr>
        <p:spPr>
          <a:xfrm>
            <a:off x="4286129" y="5868537"/>
            <a:ext cx="4852012" cy="0"/>
          </a:xfrm>
          <a:prstGeom prst="straightConnector1">
            <a:avLst/>
          </a:prstGeom>
          <a:ln w="76200">
            <a:solidFill>
              <a:srgbClr val="FF9933"/>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47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598442" cy="1325563"/>
          </a:xfrm>
        </p:spPr>
        <p:txBody>
          <a:bodyPr>
            <a:normAutofit/>
          </a:bodyPr>
          <a:lstStyle/>
          <a:p>
            <a:r>
              <a:rPr lang="en-US" sz="4000">
                <a:latin typeface="Century Gothic" panose="020B0502020202020204" pitchFamily="34" charset="0"/>
              </a:rPr>
              <a:t>Teaching presence may reduce extraneous load and improve persistence. </a:t>
            </a:r>
          </a:p>
        </p:txBody>
      </p:sp>
      <p:sp>
        <p:nvSpPr>
          <p:cNvPr id="3" name="Content Placeholder 2"/>
          <p:cNvSpPr>
            <a:spLocks noGrp="1"/>
          </p:cNvSpPr>
          <p:nvPr>
            <p:ph idx="1"/>
          </p:nvPr>
        </p:nvSpPr>
        <p:spPr>
          <a:xfrm>
            <a:off x="433137" y="2003849"/>
            <a:ext cx="9901308" cy="2132068"/>
          </a:xfrm>
        </p:spPr>
        <p:txBody>
          <a:bodyPr>
            <a:normAutofit/>
          </a:bodyPr>
          <a:lstStyle/>
          <a:p>
            <a:pPr marL="0" indent="0">
              <a:spcBef>
                <a:spcPts val="1200"/>
              </a:spcBef>
              <a:spcAft>
                <a:spcPts val="1200"/>
              </a:spcAft>
              <a:buNone/>
            </a:pPr>
            <a:r>
              <a:rPr lang="en-US" sz="2600">
                <a:latin typeface="Century Gothic" panose="020B0502020202020204" pitchFamily="34" charset="0"/>
              </a:rPr>
              <a:t>Design</a:t>
            </a:r>
          </a:p>
          <a:p>
            <a:pPr marL="0" indent="0">
              <a:spcBef>
                <a:spcPts val="1200"/>
              </a:spcBef>
              <a:spcAft>
                <a:spcPts val="1200"/>
              </a:spcAft>
              <a:buNone/>
            </a:pPr>
            <a:r>
              <a:rPr lang="en-US" sz="2600">
                <a:latin typeface="Century Gothic" panose="020B0502020202020204" pitchFamily="34" charset="0"/>
              </a:rPr>
              <a:t>Direction		Social and Cognitive Interactions</a:t>
            </a:r>
          </a:p>
          <a:p>
            <a:pPr marL="0" indent="0">
              <a:spcBef>
                <a:spcPts val="1200"/>
              </a:spcBef>
              <a:spcAft>
                <a:spcPts val="1200"/>
              </a:spcAft>
              <a:buNone/>
            </a:pPr>
            <a:r>
              <a:rPr lang="en-US" sz="2600">
                <a:latin typeface="Century Gothic" panose="020B0502020202020204" pitchFamily="34" charset="0"/>
              </a:rPr>
              <a:t>Facilitation</a:t>
            </a:r>
          </a:p>
        </p:txBody>
      </p:sp>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7F66A743-947E-4AFF-AB74-5257E3CDD1C7}"/>
              </a:ext>
            </a:extLst>
          </p:cNvPr>
          <p:cNvSpPr txBox="1"/>
          <p:nvPr/>
        </p:nvSpPr>
        <p:spPr>
          <a:xfrm>
            <a:off x="2415397" y="1661279"/>
            <a:ext cx="1173192" cy="2215991"/>
          </a:xfrm>
          <a:prstGeom prst="rect">
            <a:avLst/>
          </a:prstGeom>
          <a:noFill/>
        </p:spPr>
        <p:txBody>
          <a:bodyPr wrap="square">
            <a:spAutoFit/>
          </a:bodyPr>
          <a:lstStyle/>
          <a:p>
            <a:r>
              <a:rPr lang="en-US" sz="13800">
                <a:solidFill>
                  <a:srgbClr val="FF9933"/>
                </a:solidFill>
                <a:latin typeface="+mj-lt"/>
              </a:rPr>
              <a:t>}</a:t>
            </a:r>
          </a:p>
        </p:txBody>
      </p:sp>
      <p:pic>
        <p:nvPicPr>
          <p:cNvPr id="2050" name="Picture 2" descr="Woman Talking to a Person on Laptop">
            <a:hlinkClick r:id="rId3"/>
            <a:extLst>
              <a:ext uri="{FF2B5EF4-FFF2-40B4-BE49-F238E27FC236}">
                <a16:creationId xmlns:a16="http://schemas.microsoft.com/office/drawing/2014/main" id="{30FEEA82-110B-4DA3-B016-C85D9E0C2F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558" y="3429000"/>
            <a:ext cx="4196883" cy="2795124"/>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755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690688"/>
          </a:xfrm>
          <a:prstGeom prst="rect">
            <a:avLst/>
          </a:prstGeom>
          <a:solidFill>
            <a:srgbClr val="75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3137" y="188663"/>
            <a:ext cx="11750842" cy="1325563"/>
          </a:xfrm>
        </p:spPr>
        <p:txBody>
          <a:bodyPr>
            <a:noAutofit/>
          </a:bodyPr>
          <a:lstStyle/>
          <a:p>
            <a:r>
              <a:rPr lang="en-US" sz="3700">
                <a:latin typeface="Century Gothic" panose="020B0502020202020204" pitchFamily="34" charset="0"/>
              </a:rPr>
              <a:t>Students’ cognitive presence in online courses can be predicted by social &amp; teaching presence.</a:t>
            </a:r>
          </a:p>
        </p:txBody>
      </p:sp>
      <p:sp>
        <p:nvSpPr>
          <p:cNvPr id="3" name="Content Placeholder 2"/>
          <p:cNvSpPr>
            <a:spLocks noGrp="1"/>
          </p:cNvSpPr>
          <p:nvPr>
            <p:ph idx="1"/>
          </p:nvPr>
        </p:nvSpPr>
        <p:spPr>
          <a:xfrm>
            <a:off x="433137" y="2003848"/>
            <a:ext cx="4880735" cy="4380909"/>
          </a:xfrm>
        </p:spPr>
        <p:txBody>
          <a:bodyPr>
            <a:normAutofit/>
          </a:bodyPr>
          <a:lstStyle/>
          <a:p>
            <a:pPr marL="0" indent="0">
              <a:spcBef>
                <a:spcPts val="0"/>
              </a:spcBef>
              <a:buNone/>
            </a:pPr>
            <a:r>
              <a:rPr lang="en-US" sz="2600" b="1">
                <a:latin typeface="Century Gothic" panose="020B0502020202020204" pitchFamily="34" charset="0"/>
              </a:rPr>
              <a:t>Triggering event</a:t>
            </a:r>
          </a:p>
          <a:p>
            <a:pPr lvl="1">
              <a:spcBef>
                <a:spcPts val="0"/>
              </a:spcBef>
            </a:pPr>
            <a:r>
              <a:rPr lang="en-US" sz="2200">
                <a:latin typeface="Century Gothic" panose="020B0502020202020204" pitchFamily="34" charset="0"/>
              </a:rPr>
              <a:t>Puzzlement</a:t>
            </a:r>
          </a:p>
          <a:p>
            <a:pPr lvl="1">
              <a:spcBef>
                <a:spcPts val="0"/>
              </a:spcBef>
            </a:pPr>
            <a:r>
              <a:rPr lang="en-US" sz="2200">
                <a:latin typeface="Century Gothic" panose="020B0502020202020204" pitchFamily="34" charset="0"/>
              </a:rPr>
              <a:t>Clarification</a:t>
            </a:r>
          </a:p>
          <a:p>
            <a:pPr marL="0" indent="0">
              <a:spcBef>
                <a:spcPts val="0"/>
              </a:spcBef>
              <a:buNone/>
            </a:pPr>
            <a:endParaRPr lang="en-US" sz="2600">
              <a:latin typeface="Century Gothic" panose="020B0502020202020204" pitchFamily="34" charset="0"/>
            </a:endParaRPr>
          </a:p>
          <a:p>
            <a:pPr marL="0" indent="0">
              <a:spcBef>
                <a:spcPts val="0"/>
              </a:spcBef>
              <a:buNone/>
            </a:pPr>
            <a:r>
              <a:rPr lang="en-US" sz="2600" b="1">
                <a:latin typeface="Century Gothic" panose="020B0502020202020204" pitchFamily="34" charset="0"/>
              </a:rPr>
              <a:t>Exploration </a:t>
            </a:r>
          </a:p>
          <a:p>
            <a:pPr lvl="1">
              <a:spcBef>
                <a:spcPts val="0"/>
              </a:spcBef>
            </a:pPr>
            <a:r>
              <a:rPr lang="en-US" sz="2200">
                <a:latin typeface="Century Gothic" panose="020B0502020202020204" pitchFamily="34" charset="0"/>
              </a:rPr>
              <a:t>Agreement/Divergence</a:t>
            </a:r>
          </a:p>
          <a:p>
            <a:pPr lvl="1">
              <a:spcBef>
                <a:spcPts val="0"/>
              </a:spcBef>
            </a:pPr>
            <a:r>
              <a:rPr lang="en-US" sz="2200">
                <a:latin typeface="Century Gothic" panose="020B0502020202020204" pitchFamily="34" charset="0"/>
              </a:rPr>
              <a:t>Information Sharing</a:t>
            </a:r>
          </a:p>
          <a:p>
            <a:pPr lvl="1">
              <a:spcBef>
                <a:spcPts val="0"/>
              </a:spcBef>
            </a:pPr>
            <a:r>
              <a:rPr lang="en-US" sz="2200">
                <a:latin typeface="Century Gothic" panose="020B0502020202020204" pitchFamily="34" charset="0"/>
              </a:rPr>
              <a:t>Leap to Conclusions</a:t>
            </a:r>
          </a:p>
          <a:p>
            <a:pPr lvl="1">
              <a:spcBef>
                <a:spcPts val="0"/>
              </a:spcBef>
            </a:pPr>
            <a:r>
              <a:rPr lang="en-US" sz="2200">
                <a:latin typeface="Century Gothic" panose="020B0502020202020204" pitchFamily="34" charset="0"/>
              </a:rPr>
              <a:t>Personal Narration</a:t>
            </a:r>
          </a:p>
          <a:p>
            <a:pPr lvl="1">
              <a:spcBef>
                <a:spcPts val="0"/>
              </a:spcBef>
            </a:pPr>
            <a:r>
              <a:rPr lang="en-US" sz="2200">
                <a:latin typeface="Century Gothic" panose="020B0502020202020204" pitchFamily="34" charset="0"/>
              </a:rPr>
              <a:t>Opinion</a:t>
            </a:r>
          </a:p>
        </p:txBody>
      </p:sp>
      <p:cxnSp>
        <p:nvCxnSpPr>
          <p:cNvPr id="5" name="Straight Connector 4"/>
          <p:cNvCxnSpPr/>
          <p:nvPr/>
        </p:nvCxnSpPr>
        <p:spPr>
          <a:xfrm>
            <a:off x="0" y="0"/>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8021" y="16612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8021" y="6874379"/>
            <a:ext cx="12192000" cy="4763"/>
          </a:xfrm>
          <a:prstGeom prst="line">
            <a:avLst/>
          </a:prstGeom>
          <a:ln w="28575">
            <a:solidFill>
              <a:schemeClr val="bg2">
                <a:lumMod val="25000"/>
              </a:schemeClr>
            </a:solidFill>
          </a:ln>
        </p:spPr>
        <p:style>
          <a:lnRef idx="1">
            <a:schemeClr val="dk1"/>
          </a:lnRef>
          <a:fillRef idx="0">
            <a:schemeClr val="dk1"/>
          </a:fillRef>
          <a:effectRef idx="0">
            <a:schemeClr val="dk1"/>
          </a:effectRef>
          <a:fontRef idx="minor">
            <a:schemeClr val="tx1"/>
          </a:fontRef>
        </p:style>
      </p:cxnSp>
      <p:sp>
        <p:nvSpPr>
          <p:cNvPr id="9" name="Content Placeholder 2">
            <a:extLst>
              <a:ext uri="{FF2B5EF4-FFF2-40B4-BE49-F238E27FC236}">
                <a16:creationId xmlns:a16="http://schemas.microsoft.com/office/drawing/2014/main" id="{0D53DA43-E057-4F6E-A9B1-735A11EA0F91}"/>
              </a:ext>
            </a:extLst>
          </p:cNvPr>
          <p:cNvSpPr txBox="1">
            <a:spLocks/>
          </p:cNvSpPr>
          <p:nvPr/>
        </p:nvSpPr>
        <p:spPr>
          <a:xfrm>
            <a:off x="6253924" y="2003848"/>
            <a:ext cx="4880735" cy="43809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600" b="1">
                <a:latin typeface="Century Gothic" panose="020B0502020202020204" pitchFamily="34" charset="0"/>
              </a:rPr>
              <a:t>Integration</a:t>
            </a:r>
          </a:p>
          <a:p>
            <a:pPr lvl="1">
              <a:spcBef>
                <a:spcPts val="0"/>
              </a:spcBef>
            </a:pPr>
            <a:r>
              <a:rPr lang="en-US" sz="2200">
                <a:latin typeface="Century Gothic" panose="020B0502020202020204" pitchFamily="34" charset="0"/>
              </a:rPr>
              <a:t>Building On</a:t>
            </a:r>
          </a:p>
          <a:p>
            <a:pPr lvl="1">
              <a:spcBef>
                <a:spcPts val="0"/>
              </a:spcBef>
            </a:pPr>
            <a:r>
              <a:rPr lang="en-US" sz="2200">
                <a:latin typeface="Century Gothic" panose="020B0502020202020204" pitchFamily="34" charset="0"/>
              </a:rPr>
              <a:t>Creating Solutions</a:t>
            </a:r>
          </a:p>
          <a:p>
            <a:pPr lvl="1">
              <a:spcBef>
                <a:spcPts val="0"/>
              </a:spcBef>
            </a:pPr>
            <a:r>
              <a:rPr lang="en-US" sz="2200">
                <a:latin typeface="Century Gothic" panose="020B0502020202020204" pitchFamily="34" charset="0"/>
              </a:rPr>
              <a:t>Justified Hypothesis</a:t>
            </a:r>
          </a:p>
          <a:p>
            <a:pPr lvl="1">
              <a:spcBef>
                <a:spcPts val="0"/>
              </a:spcBef>
            </a:pPr>
            <a:r>
              <a:rPr lang="en-US" sz="2200">
                <a:latin typeface="Century Gothic" panose="020B0502020202020204" pitchFamily="34" charset="0"/>
              </a:rPr>
              <a:t>Supported Agreement/Divergence</a:t>
            </a:r>
            <a:br>
              <a:rPr lang="en-US" sz="2200">
                <a:latin typeface="Century Gothic" panose="020B0502020202020204" pitchFamily="34" charset="0"/>
              </a:rPr>
            </a:br>
            <a:endParaRPr lang="en-US" sz="2600">
              <a:latin typeface="Century Gothic" panose="020B0502020202020204" pitchFamily="34" charset="0"/>
            </a:endParaRPr>
          </a:p>
          <a:p>
            <a:pPr marL="0" indent="0">
              <a:spcBef>
                <a:spcPts val="0"/>
              </a:spcBef>
              <a:buFont typeface="Arial" panose="020B0604020202020204" pitchFamily="34" charset="0"/>
              <a:buNone/>
            </a:pPr>
            <a:r>
              <a:rPr lang="en-US" sz="2600" b="1">
                <a:latin typeface="Century Gothic" panose="020B0502020202020204" pitchFamily="34" charset="0"/>
              </a:rPr>
              <a:t>Resolution</a:t>
            </a:r>
          </a:p>
          <a:p>
            <a:pPr lvl="1">
              <a:spcBef>
                <a:spcPts val="0"/>
              </a:spcBef>
            </a:pPr>
            <a:r>
              <a:rPr lang="en-US" sz="2200">
                <a:latin typeface="Century Gothic" panose="020B0502020202020204" pitchFamily="34" charset="0"/>
              </a:rPr>
              <a:t>Wrap-Up</a:t>
            </a:r>
          </a:p>
          <a:p>
            <a:pPr lvl="1">
              <a:spcBef>
                <a:spcPts val="0"/>
              </a:spcBef>
            </a:pPr>
            <a:r>
              <a:rPr lang="en-US" sz="2200">
                <a:latin typeface="Century Gothic" panose="020B0502020202020204" pitchFamily="34" charset="0"/>
              </a:rPr>
              <a:t>Thought Experiment</a:t>
            </a:r>
          </a:p>
          <a:p>
            <a:pPr lvl="1">
              <a:spcBef>
                <a:spcPts val="0"/>
              </a:spcBef>
            </a:pPr>
            <a:r>
              <a:rPr lang="en-US" sz="2200">
                <a:latin typeface="Century Gothic" panose="020B0502020202020204" pitchFamily="34" charset="0"/>
              </a:rPr>
              <a:t>Apply, Test, Defend </a:t>
            </a:r>
          </a:p>
        </p:txBody>
      </p:sp>
    </p:spTree>
    <p:extLst>
      <p:ext uri="{BB962C8B-B14F-4D97-AF65-F5344CB8AC3E}">
        <p14:creationId xmlns:p14="http://schemas.microsoft.com/office/powerpoint/2010/main" val="3409643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3833</Words>
  <Application>Microsoft Office PowerPoint</Application>
  <PresentationFormat>Widescreen</PresentationFormat>
  <Paragraphs>396</Paragraphs>
  <Slides>34</Slides>
  <Notes>34</Notes>
  <HiddenSlides>3</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Instructional Efficiency in Asynchronous Online Discussions</vt:lpstr>
      <vt:lpstr>Asynchronous online course offerings are increasing. </vt:lpstr>
      <vt:lpstr>Understanding student persistence in online learning is complex. </vt:lpstr>
      <vt:lpstr>Cognitive load influences persistence and satisfaction in online courses.</vt:lpstr>
      <vt:lpstr>Cognitive load influences persistence and satisfaction in online courses.</vt:lpstr>
      <vt:lpstr>Asynchronous online classes often use discussions to establish a learning community.</vt:lpstr>
      <vt:lpstr>Learners &amp; instructors project their personality into the community through social presence. </vt:lpstr>
      <vt:lpstr>Teaching presence may reduce extraneous load and improve persistence. </vt:lpstr>
      <vt:lpstr>Students’ cognitive presence in online courses can be predicted by social &amp; teaching presence.</vt:lpstr>
      <vt:lpstr>This study was designed as a quantitative descriptive case study.</vt:lpstr>
      <vt:lpstr>Discussion transcripts were coded for community of inquiry presences. </vt:lpstr>
      <vt:lpstr>We identified 5 discrete tasks involved in engaging in asynchronous online discussions.</vt:lpstr>
      <vt:lpstr>Presence Density acts as a standardization to compare categories without over-representation of verbose responses.</vt:lpstr>
      <vt:lpstr>Presence Density acts as a standardization to compare categories without over-representation of verbose responses.</vt:lpstr>
      <vt:lpstr>How do you think Student Social Presence was distributed?</vt:lpstr>
      <vt:lpstr>RQ1: All modules/cohorts analyzed [Social]?</vt:lpstr>
      <vt:lpstr>How do you think Student Cognitive Presence was distributed?</vt:lpstr>
      <vt:lpstr>RQ1: All modules/cohorts analyzed [Cognitive]?</vt:lpstr>
      <vt:lpstr>RQ1: All modules/cohorts analyzed [Instructor]?</vt:lpstr>
      <vt:lpstr>RQ2: Predominant Student Social Factors</vt:lpstr>
      <vt:lpstr>RQ2: Predominant Student Cognitive Factors</vt:lpstr>
      <vt:lpstr>RQ2: Predominant Instructor Factors</vt:lpstr>
      <vt:lpstr>Instructional efficiency is a measure of the effects of instructional conditions on student learning. </vt:lpstr>
      <vt:lpstr>Instructional efficiency is a measure of the effects of instructional conditions on student learning. </vt:lpstr>
      <vt:lpstr>Instructional efficiency is normally measured by participant</vt:lpstr>
      <vt:lpstr>Instructional efficiency is normally measured by participant, but we modified the calculation for anonymous data.</vt:lpstr>
      <vt:lpstr>Try to rank the discrete tasks from most cognitive load to least cognitive load.</vt:lpstr>
      <vt:lpstr>Results</vt:lpstr>
      <vt:lpstr>In Review … </vt:lpstr>
      <vt:lpstr>As with any study, there are limitations.</vt:lpstr>
      <vt:lpstr>Planned Intervention: Support Community of Inquiry in asynchronous discussions while mitigating impacts to cognitive load. </vt:lpstr>
      <vt:lpstr>Cognitive load mitigation strategies &amp; community of inquiry framework are not discipline-specific. </vt:lpstr>
      <vt:lpstr>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Instructional Efficiency in Asynchronous Online Discussions</dc:title>
  <dc:creator>Faulconer, Emily K.</dc:creator>
  <cp:lastModifiedBy>Chamberlain, Darryl</cp:lastModifiedBy>
  <cp:revision>22</cp:revision>
  <dcterms:created xsi:type="dcterms:W3CDTF">2021-12-02T12:27:54Z</dcterms:created>
  <dcterms:modified xsi:type="dcterms:W3CDTF">2022-04-13T14:00:05Z</dcterms:modified>
</cp:coreProperties>
</file>